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10287000" cx="18288000"/>
  <p:notesSz cx="6858000" cy="9144000"/>
  <p:embeddedFontLst>
    <p:embeddedFont>
      <p:font typeface="Montserrat"/>
      <p:bold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6" roundtripDataSignature="AMtx7miCkvgmzGUGz97js4b6dJy/qe4a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0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0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31.png"/><Relationship Id="rId5" Type="http://schemas.openxmlformats.org/officeDocument/2006/relationships/image" Target="../media/image28.png"/><Relationship Id="rId6" Type="http://schemas.openxmlformats.org/officeDocument/2006/relationships/image" Target="../media/image32.png"/><Relationship Id="rId7" Type="http://schemas.openxmlformats.org/officeDocument/2006/relationships/image" Target="../media/image29.png"/><Relationship Id="rId8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Relationship Id="rId6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11" Type="http://schemas.openxmlformats.org/officeDocument/2006/relationships/image" Target="../media/image1.png"/><Relationship Id="rId10" Type="http://schemas.openxmlformats.org/officeDocument/2006/relationships/image" Target="../media/image7.png"/><Relationship Id="rId9" Type="http://schemas.openxmlformats.org/officeDocument/2006/relationships/image" Target="../media/image5.png"/><Relationship Id="rId5" Type="http://schemas.openxmlformats.org/officeDocument/2006/relationships/image" Target="../media/image18.png"/><Relationship Id="rId6" Type="http://schemas.openxmlformats.org/officeDocument/2006/relationships/image" Target="../media/image11.png"/><Relationship Id="rId7" Type="http://schemas.openxmlformats.org/officeDocument/2006/relationships/image" Target="../media/image22.png"/><Relationship Id="rId8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1898322">
            <a:off x="12872211" y="-2776467"/>
            <a:ext cx="8774178" cy="8796169"/>
          </a:xfrm>
          <a:custGeom>
            <a:rect b="b" l="l" r="r" t="t"/>
            <a:pathLst>
              <a:path extrusionOk="0"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85" name="Google Shape;85;p1"/>
          <p:cNvGrpSpPr/>
          <p:nvPr/>
        </p:nvGrpSpPr>
        <p:grpSpPr>
          <a:xfrm>
            <a:off x="10463626" y="1621617"/>
            <a:ext cx="753561" cy="753561"/>
            <a:chOff x="0" y="0"/>
            <a:chExt cx="812800" cy="812800"/>
          </a:xfrm>
        </p:grpSpPr>
        <p:sp>
          <p:nvSpPr>
            <p:cNvPr id="86" name="Google Shape;86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1"/>
          <p:cNvSpPr txBox="1"/>
          <p:nvPr/>
        </p:nvSpPr>
        <p:spPr>
          <a:xfrm>
            <a:off x="1367131" y="3472305"/>
            <a:ext cx="10115334" cy="52241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947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Traffic Sign Classification</a:t>
            </a:r>
            <a:endParaRPr/>
          </a:p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9947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9" name="Google Shape;89;p1"/>
          <p:cNvGrpSpPr/>
          <p:nvPr/>
        </p:nvGrpSpPr>
        <p:grpSpPr>
          <a:xfrm>
            <a:off x="14778711" y="7667323"/>
            <a:ext cx="1578921" cy="1578921"/>
            <a:chOff x="0" y="0"/>
            <a:chExt cx="812800" cy="812800"/>
          </a:xfrm>
        </p:grpSpPr>
        <p:sp>
          <p:nvSpPr>
            <p:cNvPr id="90" name="Google Shape;90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"/>
          <p:cNvSpPr txBox="1"/>
          <p:nvPr/>
        </p:nvSpPr>
        <p:spPr>
          <a:xfrm>
            <a:off x="1367131" y="8141867"/>
            <a:ext cx="11854294" cy="5546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08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Presentated by Faouzi TIRA &amp; Mohamed Said CHBINOU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1367131" y="1392215"/>
            <a:ext cx="7173539" cy="1180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0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Science Project</a:t>
            </a:r>
            <a:endParaRPr/>
          </a:p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0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Theme : Safe Driving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600FE"/>
            </a:gs>
            <a:gs pos="25000">
              <a:srgbClr val="C900FE"/>
            </a:gs>
            <a:gs pos="50000">
              <a:srgbClr val="A136FF"/>
            </a:gs>
            <a:gs pos="75000">
              <a:srgbClr val="5142F0"/>
            </a:gs>
            <a:gs pos="100000">
              <a:srgbClr val="0033D9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0"/>
          <p:cNvSpPr txBox="1"/>
          <p:nvPr/>
        </p:nvSpPr>
        <p:spPr>
          <a:xfrm>
            <a:off x="4552880" y="4097255"/>
            <a:ext cx="9182239" cy="20924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8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  <a:endParaRPr/>
          </a:p>
        </p:txBody>
      </p:sp>
      <p:grpSp>
        <p:nvGrpSpPr>
          <p:cNvPr id="247" name="Google Shape;247;p10"/>
          <p:cNvGrpSpPr/>
          <p:nvPr/>
        </p:nvGrpSpPr>
        <p:grpSpPr>
          <a:xfrm>
            <a:off x="3411721" y="2523951"/>
            <a:ext cx="11464557" cy="5088019"/>
            <a:chOff x="0" y="-47625"/>
            <a:chExt cx="3614033" cy="1603923"/>
          </a:xfrm>
        </p:grpSpPr>
        <p:sp>
          <p:nvSpPr>
            <p:cNvPr id="248" name="Google Shape;248;p10"/>
            <p:cNvSpPr/>
            <p:nvPr/>
          </p:nvSpPr>
          <p:spPr>
            <a:xfrm>
              <a:off x="0" y="0"/>
              <a:ext cx="3614033" cy="1556298"/>
            </a:xfrm>
            <a:custGeom>
              <a:rect b="b" l="l" r="r" t="t"/>
              <a:pathLst>
                <a:path extrusionOk="0" h="1556298" w="3614033">
                  <a:moveTo>
                    <a:pt x="0" y="0"/>
                  </a:moveTo>
                  <a:lnTo>
                    <a:pt x="3614033" y="0"/>
                  </a:lnTo>
                  <a:lnTo>
                    <a:pt x="3614033" y="1556298"/>
                  </a:lnTo>
                  <a:lnTo>
                    <a:pt x="0" y="1556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10477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49" name="Google Shape;249;p10"/>
            <p:cNvSpPr txBox="1"/>
            <p:nvPr/>
          </p:nvSpPr>
          <p:spPr>
            <a:xfrm>
              <a:off x="0" y="-47625"/>
              <a:ext cx="3614033" cy="1603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1"/>
          <p:cNvSpPr/>
          <p:nvPr/>
        </p:nvSpPr>
        <p:spPr>
          <a:xfrm rot="7536833">
            <a:off x="-4428213" y="-2916505"/>
            <a:ext cx="9627545" cy="9651674"/>
          </a:xfrm>
          <a:custGeom>
            <a:rect b="b" l="l" r="r" t="t"/>
            <a:pathLst>
              <a:path extrusionOk="0"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55" name="Google Shape;255;p11"/>
          <p:cNvGrpSpPr/>
          <p:nvPr/>
        </p:nvGrpSpPr>
        <p:grpSpPr>
          <a:xfrm rot="7573183">
            <a:off x="943684" y="6954462"/>
            <a:ext cx="1013029" cy="1013029"/>
            <a:chOff x="0" y="0"/>
            <a:chExt cx="812800" cy="812800"/>
          </a:xfrm>
        </p:grpSpPr>
        <p:sp>
          <p:nvSpPr>
            <p:cNvPr id="256" name="Google Shape;256;p1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8" name="Google Shape;258;p11"/>
          <p:cNvSpPr/>
          <p:nvPr/>
        </p:nvSpPr>
        <p:spPr>
          <a:xfrm>
            <a:off x="9315856" y="1155254"/>
            <a:ext cx="7619625" cy="8103046"/>
          </a:xfrm>
          <a:custGeom>
            <a:rect b="b" l="l" r="r" t="t"/>
            <a:pathLst>
              <a:path extrusionOk="0" h="8103046" w="7619625">
                <a:moveTo>
                  <a:pt x="0" y="0"/>
                </a:moveTo>
                <a:lnTo>
                  <a:pt x="7619626" y="0"/>
                </a:lnTo>
                <a:lnTo>
                  <a:pt x="7619626" y="8103046"/>
                </a:lnTo>
                <a:lnTo>
                  <a:pt x="0" y="81030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59" name="Google Shape;259;p11"/>
          <p:cNvGrpSpPr/>
          <p:nvPr/>
        </p:nvGrpSpPr>
        <p:grpSpPr>
          <a:xfrm rot="7573183">
            <a:off x="5897487" y="522185"/>
            <a:ext cx="1013029" cy="1013029"/>
            <a:chOff x="0" y="0"/>
            <a:chExt cx="812800" cy="812800"/>
          </a:xfrm>
        </p:grpSpPr>
        <p:sp>
          <p:nvSpPr>
            <p:cNvPr id="260" name="Google Shape;260;p1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2" name="Google Shape;262;p11"/>
          <p:cNvGrpSpPr/>
          <p:nvPr/>
        </p:nvGrpSpPr>
        <p:grpSpPr>
          <a:xfrm>
            <a:off x="6008491" y="2999907"/>
            <a:ext cx="2206870" cy="2206870"/>
            <a:chOff x="0" y="0"/>
            <a:chExt cx="812800" cy="812800"/>
          </a:xfrm>
        </p:grpSpPr>
        <p:sp>
          <p:nvSpPr>
            <p:cNvPr id="263" name="Google Shape;263;p1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5" name="Google Shape;265;p11"/>
          <p:cNvSpPr/>
          <p:nvPr/>
        </p:nvSpPr>
        <p:spPr>
          <a:xfrm>
            <a:off x="6099963" y="3098245"/>
            <a:ext cx="2017898" cy="2019003"/>
          </a:xfrm>
          <a:custGeom>
            <a:rect b="b" l="l" r="r" t="t"/>
            <a:pathLst>
              <a:path extrusionOk="0" h="6493002" w="6489446">
                <a:moveTo>
                  <a:pt x="3244723" y="6493002"/>
                </a:moveTo>
                <a:cubicBezTo>
                  <a:pt x="3221863" y="6493002"/>
                  <a:pt x="3206623" y="6470142"/>
                  <a:pt x="3206623" y="6454902"/>
                </a:cubicBezTo>
                <a:cubicBezTo>
                  <a:pt x="3206623" y="6432042"/>
                  <a:pt x="3221863" y="6416802"/>
                  <a:pt x="3244723" y="6416802"/>
                </a:cubicBezTo>
                <a:cubicBezTo>
                  <a:pt x="3252343" y="6416802"/>
                  <a:pt x="3252343" y="6416802"/>
                  <a:pt x="3252343" y="6416802"/>
                </a:cubicBezTo>
                <a:cubicBezTo>
                  <a:pt x="3275203" y="6416802"/>
                  <a:pt x="3290443" y="6432042"/>
                  <a:pt x="3290443" y="6454902"/>
                </a:cubicBezTo>
                <a:cubicBezTo>
                  <a:pt x="3290443" y="6470142"/>
                  <a:pt x="3275203" y="6493002"/>
                  <a:pt x="3252343" y="6493002"/>
                </a:cubicBezTo>
                <a:cubicBezTo>
                  <a:pt x="3252343" y="6493002"/>
                  <a:pt x="3252343" y="6493002"/>
                  <a:pt x="3244723" y="6493002"/>
                </a:cubicBezTo>
                <a:close/>
                <a:moveTo>
                  <a:pt x="3023870" y="6485382"/>
                </a:moveTo>
                <a:cubicBezTo>
                  <a:pt x="3008630" y="6477762"/>
                  <a:pt x="2993390" y="6462522"/>
                  <a:pt x="2993390" y="6439662"/>
                </a:cubicBezTo>
                <a:cubicBezTo>
                  <a:pt x="2993390" y="6424422"/>
                  <a:pt x="3008630" y="6409182"/>
                  <a:pt x="3031490" y="6409182"/>
                </a:cubicBezTo>
                <a:cubicBezTo>
                  <a:pt x="3054350" y="6409182"/>
                  <a:pt x="3069590" y="6424422"/>
                  <a:pt x="3069590" y="6447282"/>
                </a:cubicBezTo>
                <a:cubicBezTo>
                  <a:pt x="3069590" y="6470142"/>
                  <a:pt x="3046730" y="6485382"/>
                  <a:pt x="3031490" y="6485382"/>
                </a:cubicBezTo>
                <a:cubicBezTo>
                  <a:pt x="3031490" y="6485382"/>
                  <a:pt x="3031490" y="6485382"/>
                  <a:pt x="3023870" y="6485382"/>
                </a:cubicBezTo>
                <a:close/>
                <a:moveTo>
                  <a:pt x="3427603" y="6447282"/>
                </a:moveTo>
                <a:cubicBezTo>
                  <a:pt x="3427603" y="6424422"/>
                  <a:pt x="3442843" y="6409182"/>
                  <a:pt x="3465703" y="6409182"/>
                </a:cubicBezTo>
                <a:cubicBezTo>
                  <a:pt x="3480943" y="6401562"/>
                  <a:pt x="3503803" y="6424422"/>
                  <a:pt x="3503803" y="6439662"/>
                </a:cubicBezTo>
                <a:cubicBezTo>
                  <a:pt x="3503803" y="6462522"/>
                  <a:pt x="3488563" y="6477762"/>
                  <a:pt x="3465703" y="6485382"/>
                </a:cubicBezTo>
                <a:cubicBezTo>
                  <a:pt x="3442843" y="6485382"/>
                  <a:pt x="3427603" y="6470142"/>
                  <a:pt x="3427603" y="6447282"/>
                </a:cubicBezTo>
                <a:close/>
                <a:moveTo>
                  <a:pt x="2810637" y="6462522"/>
                </a:moveTo>
                <a:cubicBezTo>
                  <a:pt x="2787777" y="6454902"/>
                  <a:pt x="2772537" y="6439662"/>
                  <a:pt x="2780157" y="6416802"/>
                </a:cubicBezTo>
                <a:cubicBezTo>
                  <a:pt x="2780157" y="6401562"/>
                  <a:pt x="2803017" y="6386322"/>
                  <a:pt x="2818257" y="6386322"/>
                </a:cubicBezTo>
                <a:cubicBezTo>
                  <a:pt x="2841117" y="6386322"/>
                  <a:pt x="2856357" y="6409182"/>
                  <a:pt x="2856357" y="6432042"/>
                </a:cubicBezTo>
                <a:cubicBezTo>
                  <a:pt x="2848737" y="6447282"/>
                  <a:pt x="2833497" y="6462522"/>
                  <a:pt x="2818257" y="6462522"/>
                </a:cubicBezTo>
                <a:cubicBezTo>
                  <a:pt x="2818257" y="6462522"/>
                  <a:pt x="2810637" y="6462522"/>
                  <a:pt x="2810637" y="6462522"/>
                </a:cubicBezTo>
                <a:close/>
                <a:moveTo>
                  <a:pt x="3640836" y="6424422"/>
                </a:moveTo>
                <a:cubicBezTo>
                  <a:pt x="3640836" y="6409182"/>
                  <a:pt x="3656076" y="6386322"/>
                  <a:pt x="3671316" y="6386322"/>
                </a:cubicBezTo>
                <a:cubicBezTo>
                  <a:pt x="3694176" y="6378702"/>
                  <a:pt x="3709416" y="6393942"/>
                  <a:pt x="3717036" y="6416802"/>
                </a:cubicBezTo>
                <a:cubicBezTo>
                  <a:pt x="3717036" y="6439662"/>
                  <a:pt x="3701796" y="6454902"/>
                  <a:pt x="3686556" y="6462522"/>
                </a:cubicBezTo>
                <a:cubicBezTo>
                  <a:pt x="3678936" y="6462522"/>
                  <a:pt x="3678936" y="6462522"/>
                  <a:pt x="3678936" y="6462522"/>
                </a:cubicBezTo>
                <a:cubicBezTo>
                  <a:pt x="3656076" y="6462522"/>
                  <a:pt x="3640836" y="6447282"/>
                  <a:pt x="3640836" y="6424422"/>
                </a:cubicBezTo>
                <a:close/>
                <a:moveTo>
                  <a:pt x="2597404" y="6424422"/>
                </a:moveTo>
                <a:cubicBezTo>
                  <a:pt x="2574544" y="6424422"/>
                  <a:pt x="2566924" y="6401562"/>
                  <a:pt x="2566924" y="6378702"/>
                </a:cubicBezTo>
                <a:cubicBezTo>
                  <a:pt x="2574544" y="6363462"/>
                  <a:pt x="2589784" y="6348222"/>
                  <a:pt x="2612644" y="6348222"/>
                </a:cubicBezTo>
                <a:cubicBezTo>
                  <a:pt x="2635504" y="6355842"/>
                  <a:pt x="2650744" y="6378702"/>
                  <a:pt x="2643124" y="6393942"/>
                </a:cubicBezTo>
                <a:cubicBezTo>
                  <a:pt x="2635504" y="6416802"/>
                  <a:pt x="2620264" y="6424422"/>
                  <a:pt x="2605024" y="6424422"/>
                </a:cubicBezTo>
                <a:cubicBezTo>
                  <a:pt x="2605024" y="6424422"/>
                  <a:pt x="2597404" y="6424422"/>
                  <a:pt x="2597404" y="6424422"/>
                </a:cubicBezTo>
                <a:close/>
                <a:moveTo>
                  <a:pt x="3854196" y="6393942"/>
                </a:moveTo>
                <a:cubicBezTo>
                  <a:pt x="3846576" y="6371082"/>
                  <a:pt x="3861816" y="6355842"/>
                  <a:pt x="3884676" y="6348222"/>
                </a:cubicBezTo>
                <a:cubicBezTo>
                  <a:pt x="3899916" y="6348222"/>
                  <a:pt x="3922776" y="6355842"/>
                  <a:pt x="3930396" y="6378702"/>
                </a:cubicBezTo>
                <a:cubicBezTo>
                  <a:pt x="3930396" y="6401562"/>
                  <a:pt x="3915156" y="6416802"/>
                  <a:pt x="3899916" y="6424422"/>
                </a:cubicBezTo>
                <a:cubicBezTo>
                  <a:pt x="3892296" y="6424422"/>
                  <a:pt x="3892296" y="6424422"/>
                  <a:pt x="3892296" y="6424422"/>
                </a:cubicBezTo>
                <a:cubicBezTo>
                  <a:pt x="3869436" y="6424422"/>
                  <a:pt x="3854196" y="6409182"/>
                  <a:pt x="3854196" y="6393942"/>
                </a:cubicBezTo>
                <a:close/>
                <a:moveTo>
                  <a:pt x="2384171" y="6378702"/>
                </a:moveTo>
                <a:cubicBezTo>
                  <a:pt x="2368931" y="6371082"/>
                  <a:pt x="2353691" y="6348222"/>
                  <a:pt x="2361311" y="6325362"/>
                </a:cubicBezTo>
                <a:cubicBezTo>
                  <a:pt x="2368931" y="6310122"/>
                  <a:pt x="2384171" y="6294882"/>
                  <a:pt x="2407031" y="6302502"/>
                </a:cubicBezTo>
                <a:cubicBezTo>
                  <a:pt x="2429891" y="6310122"/>
                  <a:pt x="2437511" y="6325362"/>
                  <a:pt x="2437511" y="6348222"/>
                </a:cubicBezTo>
                <a:cubicBezTo>
                  <a:pt x="2429891" y="6363462"/>
                  <a:pt x="2414651" y="6378702"/>
                  <a:pt x="2399411" y="6378702"/>
                </a:cubicBezTo>
                <a:cubicBezTo>
                  <a:pt x="2391791" y="6378702"/>
                  <a:pt x="2391791" y="6378702"/>
                  <a:pt x="2384171" y="6378702"/>
                </a:cubicBezTo>
                <a:close/>
                <a:moveTo>
                  <a:pt x="4059809" y="6348222"/>
                </a:moveTo>
                <a:cubicBezTo>
                  <a:pt x="4052189" y="6325362"/>
                  <a:pt x="4067429" y="6302502"/>
                  <a:pt x="4090289" y="6302502"/>
                </a:cubicBezTo>
                <a:cubicBezTo>
                  <a:pt x="4105529" y="6294882"/>
                  <a:pt x="4128389" y="6302502"/>
                  <a:pt x="4136009" y="6325362"/>
                </a:cubicBezTo>
                <a:cubicBezTo>
                  <a:pt x="4143629" y="6348222"/>
                  <a:pt x="4128389" y="6371082"/>
                  <a:pt x="4105529" y="6371082"/>
                </a:cubicBezTo>
                <a:cubicBezTo>
                  <a:pt x="4105529" y="6371082"/>
                  <a:pt x="4097909" y="6371082"/>
                  <a:pt x="4097909" y="6371082"/>
                </a:cubicBezTo>
                <a:cubicBezTo>
                  <a:pt x="4082669" y="6371082"/>
                  <a:pt x="4067429" y="6363462"/>
                  <a:pt x="4059809" y="6348222"/>
                </a:cubicBezTo>
                <a:close/>
                <a:moveTo>
                  <a:pt x="2178558" y="6310122"/>
                </a:moveTo>
                <a:cubicBezTo>
                  <a:pt x="2163318" y="6302502"/>
                  <a:pt x="2148078" y="6279642"/>
                  <a:pt x="2155698" y="6264402"/>
                </a:cubicBezTo>
                <a:cubicBezTo>
                  <a:pt x="2163318" y="6241542"/>
                  <a:pt x="2186178" y="6233922"/>
                  <a:pt x="2209038" y="6241542"/>
                </a:cubicBezTo>
                <a:cubicBezTo>
                  <a:pt x="2224278" y="6249162"/>
                  <a:pt x="2239518" y="6264402"/>
                  <a:pt x="2231898" y="6287262"/>
                </a:cubicBezTo>
                <a:cubicBezTo>
                  <a:pt x="2224278" y="6302502"/>
                  <a:pt x="2209038" y="6310122"/>
                  <a:pt x="2193798" y="6310122"/>
                </a:cubicBezTo>
                <a:cubicBezTo>
                  <a:pt x="2186178" y="6310122"/>
                  <a:pt x="2186178" y="6310122"/>
                  <a:pt x="2178558" y="6310122"/>
                </a:cubicBezTo>
                <a:close/>
                <a:moveTo>
                  <a:pt x="4265549" y="6287262"/>
                </a:moveTo>
                <a:cubicBezTo>
                  <a:pt x="4257929" y="6264402"/>
                  <a:pt x="4273169" y="6241542"/>
                  <a:pt x="4288409" y="6233922"/>
                </a:cubicBezTo>
                <a:cubicBezTo>
                  <a:pt x="4311269" y="6226302"/>
                  <a:pt x="4334129" y="6241542"/>
                  <a:pt x="4341749" y="6256782"/>
                </a:cubicBezTo>
                <a:cubicBezTo>
                  <a:pt x="4341749" y="6279642"/>
                  <a:pt x="4334129" y="6302502"/>
                  <a:pt x="4311269" y="6310122"/>
                </a:cubicBezTo>
                <a:cubicBezTo>
                  <a:pt x="4311269" y="6310122"/>
                  <a:pt x="4303649" y="6310122"/>
                  <a:pt x="4303649" y="6310122"/>
                </a:cubicBezTo>
                <a:cubicBezTo>
                  <a:pt x="4288409" y="6310122"/>
                  <a:pt x="4273169" y="6302502"/>
                  <a:pt x="4265549" y="6287262"/>
                </a:cubicBezTo>
                <a:close/>
                <a:moveTo>
                  <a:pt x="1980565" y="6233922"/>
                </a:moveTo>
                <a:cubicBezTo>
                  <a:pt x="1957705" y="6226302"/>
                  <a:pt x="1950085" y="6203442"/>
                  <a:pt x="1957705" y="6180582"/>
                </a:cubicBezTo>
                <a:cubicBezTo>
                  <a:pt x="1965325" y="6165342"/>
                  <a:pt x="1988185" y="6157722"/>
                  <a:pt x="2011045" y="6165342"/>
                </a:cubicBezTo>
                <a:cubicBezTo>
                  <a:pt x="2026285" y="6172962"/>
                  <a:pt x="2033905" y="6195822"/>
                  <a:pt x="2026285" y="6211062"/>
                </a:cubicBezTo>
                <a:cubicBezTo>
                  <a:pt x="2018665" y="6226302"/>
                  <a:pt x="2011045" y="6233922"/>
                  <a:pt x="1995805" y="6233922"/>
                </a:cubicBezTo>
                <a:cubicBezTo>
                  <a:pt x="1988185" y="6233922"/>
                  <a:pt x="1980565" y="6233922"/>
                  <a:pt x="1980565" y="6233922"/>
                </a:cubicBezTo>
                <a:close/>
                <a:moveTo>
                  <a:pt x="4463542" y="6211062"/>
                </a:moveTo>
                <a:cubicBezTo>
                  <a:pt x="4455922" y="6188202"/>
                  <a:pt x="4463542" y="6165342"/>
                  <a:pt x="4486402" y="6157722"/>
                </a:cubicBezTo>
                <a:cubicBezTo>
                  <a:pt x="4509262" y="6150102"/>
                  <a:pt x="4524502" y="6157722"/>
                  <a:pt x="4539742" y="6180582"/>
                </a:cubicBezTo>
                <a:cubicBezTo>
                  <a:pt x="4547362" y="6195822"/>
                  <a:pt x="4532122" y="6218682"/>
                  <a:pt x="4516882" y="6226302"/>
                </a:cubicBezTo>
                <a:cubicBezTo>
                  <a:pt x="4509262" y="6233922"/>
                  <a:pt x="4509262" y="6233922"/>
                  <a:pt x="4501642" y="6233922"/>
                </a:cubicBezTo>
                <a:cubicBezTo>
                  <a:pt x="4486402" y="6233922"/>
                  <a:pt x="4471162" y="6226302"/>
                  <a:pt x="4463542" y="6211062"/>
                </a:cubicBezTo>
                <a:close/>
                <a:moveTo>
                  <a:pt x="1782445" y="6142482"/>
                </a:moveTo>
                <a:cubicBezTo>
                  <a:pt x="1759585" y="6134862"/>
                  <a:pt x="1751965" y="6112002"/>
                  <a:pt x="1767205" y="6089142"/>
                </a:cubicBezTo>
                <a:cubicBezTo>
                  <a:pt x="1774825" y="6073902"/>
                  <a:pt x="1797685" y="6066282"/>
                  <a:pt x="1812925" y="6073902"/>
                </a:cubicBezTo>
                <a:cubicBezTo>
                  <a:pt x="1835785" y="6081522"/>
                  <a:pt x="1843405" y="6104382"/>
                  <a:pt x="1835785" y="6127242"/>
                </a:cubicBezTo>
                <a:cubicBezTo>
                  <a:pt x="1828165" y="6134862"/>
                  <a:pt x="1812925" y="6142482"/>
                  <a:pt x="1797685" y="6142482"/>
                </a:cubicBezTo>
                <a:cubicBezTo>
                  <a:pt x="1790065" y="6142482"/>
                  <a:pt x="1790065" y="6142482"/>
                  <a:pt x="1782445" y="6142482"/>
                </a:cubicBezTo>
                <a:close/>
                <a:moveTo>
                  <a:pt x="4661535" y="6119622"/>
                </a:moveTo>
                <a:cubicBezTo>
                  <a:pt x="4653915" y="6104382"/>
                  <a:pt x="4661535" y="6081522"/>
                  <a:pt x="4676775" y="6073902"/>
                </a:cubicBezTo>
                <a:cubicBezTo>
                  <a:pt x="4699635" y="6058662"/>
                  <a:pt x="4722495" y="6066282"/>
                  <a:pt x="4730115" y="6089142"/>
                </a:cubicBezTo>
                <a:cubicBezTo>
                  <a:pt x="4737735" y="6104382"/>
                  <a:pt x="4730115" y="6127242"/>
                  <a:pt x="4714875" y="6134862"/>
                </a:cubicBezTo>
                <a:cubicBezTo>
                  <a:pt x="4707255" y="6142482"/>
                  <a:pt x="4699635" y="6142482"/>
                  <a:pt x="4692015" y="6142482"/>
                </a:cubicBezTo>
                <a:cubicBezTo>
                  <a:pt x="4684395" y="6142482"/>
                  <a:pt x="4669155" y="6134862"/>
                  <a:pt x="4661535" y="6119622"/>
                </a:cubicBezTo>
                <a:close/>
                <a:moveTo>
                  <a:pt x="1592072" y="6035802"/>
                </a:moveTo>
                <a:cubicBezTo>
                  <a:pt x="1576832" y="6028182"/>
                  <a:pt x="1569212" y="6005322"/>
                  <a:pt x="1576832" y="5982462"/>
                </a:cubicBezTo>
                <a:cubicBezTo>
                  <a:pt x="1592072" y="5967222"/>
                  <a:pt x="1614932" y="5959602"/>
                  <a:pt x="1630172" y="5974842"/>
                </a:cubicBezTo>
                <a:cubicBezTo>
                  <a:pt x="1645412" y="5982462"/>
                  <a:pt x="1653032" y="6005322"/>
                  <a:pt x="1645412" y="6020562"/>
                </a:cubicBezTo>
                <a:cubicBezTo>
                  <a:pt x="1637792" y="6035802"/>
                  <a:pt x="1622552" y="6043422"/>
                  <a:pt x="1607312" y="6043422"/>
                </a:cubicBezTo>
                <a:cubicBezTo>
                  <a:pt x="1607312" y="6043422"/>
                  <a:pt x="1599692" y="6043422"/>
                  <a:pt x="1592072" y="6035802"/>
                </a:cubicBezTo>
                <a:close/>
                <a:moveTo>
                  <a:pt x="4852035" y="6020562"/>
                </a:moveTo>
                <a:cubicBezTo>
                  <a:pt x="4836795" y="6005322"/>
                  <a:pt x="4844415" y="5982462"/>
                  <a:pt x="4859655" y="5967222"/>
                </a:cubicBezTo>
                <a:cubicBezTo>
                  <a:pt x="4882515" y="5959602"/>
                  <a:pt x="4905375" y="5959602"/>
                  <a:pt x="4912995" y="5982462"/>
                </a:cubicBezTo>
                <a:cubicBezTo>
                  <a:pt x="4928235" y="5997702"/>
                  <a:pt x="4920615" y="6020562"/>
                  <a:pt x="4905375" y="6035802"/>
                </a:cubicBezTo>
                <a:cubicBezTo>
                  <a:pt x="4897755" y="6035802"/>
                  <a:pt x="4890135" y="6035802"/>
                  <a:pt x="4882515" y="6035802"/>
                </a:cubicBezTo>
                <a:cubicBezTo>
                  <a:pt x="4867275" y="6035802"/>
                  <a:pt x="4859655" y="6035802"/>
                  <a:pt x="4852035" y="6020562"/>
                </a:cubicBezTo>
                <a:close/>
                <a:moveTo>
                  <a:pt x="1409319" y="5921502"/>
                </a:moveTo>
                <a:cubicBezTo>
                  <a:pt x="1394079" y="5906262"/>
                  <a:pt x="1386459" y="5883402"/>
                  <a:pt x="1401699" y="5868162"/>
                </a:cubicBezTo>
                <a:cubicBezTo>
                  <a:pt x="1409319" y="5852922"/>
                  <a:pt x="1432179" y="5845302"/>
                  <a:pt x="1455039" y="5860542"/>
                </a:cubicBezTo>
                <a:cubicBezTo>
                  <a:pt x="1470279" y="5868162"/>
                  <a:pt x="1470279" y="5891022"/>
                  <a:pt x="1462659" y="5906262"/>
                </a:cubicBezTo>
                <a:cubicBezTo>
                  <a:pt x="1455039" y="5921502"/>
                  <a:pt x="1439799" y="5929122"/>
                  <a:pt x="1432179" y="5929122"/>
                </a:cubicBezTo>
                <a:cubicBezTo>
                  <a:pt x="1424559" y="5929122"/>
                  <a:pt x="1416939" y="5921502"/>
                  <a:pt x="1409319" y="5921502"/>
                </a:cubicBezTo>
                <a:close/>
                <a:moveTo>
                  <a:pt x="5034788" y="5906262"/>
                </a:moveTo>
                <a:cubicBezTo>
                  <a:pt x="5019548" y="5891022"/>
                  <a:pt x="5027168" y="5868162"/>
                  <a:pt x="5042408" y="5852922"/>
                </a:cubicBezTo>
                <a:cubicBezTo>
                  <a:pt x="5057648" y="5845302"/>
                  <a:pt x="5080508" y="5845302"/>
                  <a:pt x="5095748" y="5860542"/>
                </a:cubicBezTo>
                <a:cubicBezTo>
                  <a:pt x="5103368" y="5883402"/>
                  <a:pt x="5103368" y="5906262"/>
                  <a:pt x="5080508" y="5913882"/>
                </a:cubicBezTo>
                <a:cubicBezTo>
                  <a:pt x="5080508" y="5921502"/>
                  <a:pt x="5072888" y="5921502"/>
                  <a:pt x="5065268" y="5921502"/>
                </a:cubicBezTo>
                <a:cubicBezTo>
                  <a:pt x="5050028" y="5921502"/>
                  <a:pt x="5034788" y="5913882"/>
                  <a:pt x="5034788" y="5906262"/>
                </a:cubicBezTo>
                <a:close/>
                <a:moveTo>
                  <a:pt x="1234059" y="5791962"/>
                </a:moveTo>
                <a:cubicBezTo>
                  <a:pt x="1218819" y="5776722"/>
                  <a:pt x="1211199" y="5753862"/>
                  <a:pt x="1226439" y="5738622"/>
                </a:cubicBezTo>
                <a:cubicBezTo>
                  <a:pt x="1241679" y="5723382"/>
                  <a:pt x="1264539" y="5715762"/>
                  <a:pt x="1279779" y="5731002"/>
                </a:cubicBezTo>
                <a:cubicBezTo>
                  <a:pt x="1295019" y="5746242"/>
                  <a:pt x="1302639" y="5769102"/>
                  <a:pt x="1287399" y="5784342"/>
                </a:cubicBezTo>
                <a:cubicBezTo>
                  <a:pt x="1279779" y="5791962"/>
                  <a:pt x="1272159" y="5799582"/>
                  <a:pt x="1256919" y="5799582"/>
                </a:cubicBezTo>
                <a:cubicBezTo>
                  <a:pt x="1249299" y="5799582"/>
                  <a:pt x="1241679" y="5799582"/>
                  <a:pt x="1234059" y="5791962"/>
                </a:cubicBezTo>
                <a:close/>
                <a:moveTo>
                  <a:pt x="5202301" y="5784342"/>
                </a:moveTo>
                <a:cubicBezTo>
                  <a:pt x="5194681" y="5761482"/>
                  <a:pt x="5194681" y="5738622"/>
                  <a:pt x="5209921" y="5731002"/>
                </a:cubicBezTo>
                <a:cubicBezTo>
                  <a:pt x="5225161" y="5715762"/>
                  <a:pt x="5248021" y="5715762"/>
                  <a:pt x="5263261" y="5731002"/>
                </a:cubicBezTo>
                <a:cubicBezTo>
                  <a:pt x="5278501" y="5753862"/>
                  <a:pt x="5270881" y="5776722"/>
                  <a:pt x="5255641" y="5784342"/>
                </a:cubicBezTo>
                <a:cubicBezTo>
                  <a:pt x="5248021" y="5791962"/>
                  <a:pt x="5240401" y="5791962"/>
                  <a:pt x="5232781" y="5791962"/>
                </a:cubicBezTo>
                <a:cubicBezTo>
                  <a:pt x="5225161" y="5791962"/>
                  <a:pt x="5209921" y="5791962"/>
                  <a:pt x="5202301" y="5784342"/>
                </a:cubicBezTo>
                <a:close/>
                <a:moveTo>
                  <a:pt x="1066292" y="5647055"/>
                </a:moveTo>
                <a:cubicBezTo>
                  <a:pt x="1051052" y="5639435"/>
                  <a:pt x="1051052" y="5608955"/>
                  <a:pt x="1066292" y="5593715"/>
                </a:cubicBezTo>
                <a:cubicBezTo>
                  <a:pt x="1081532" y="5578475"/>
                  <a:pt x="1104392" y="5578475"/>
                  <a:pt x="1119632" y="5593715"/>
                </a:cubicBezTo>
                <a:cubicBezTo>
                  <a:pt x="1134872" y="5608955"/>
                  <a:pt x="1134872" y="5631815"/>
                  <a:pt x="1119632" y="5647055"/>
                </a:cubicBezTo>
                <a:cubicBezTo>
                  <a:pt x="1112012" y="5654675"/>
                  <a:pt x="1104392" y="5662295"/>
                  <a:pt x="1096772" y="5662295"/>
                </a:cubicBezTo>
                <a:cubicBezTo>
                  <a:pt x="1081532" y="5662295"/>
                  <a:pt x="1073912" y="5654675"/>
                  <a:pt x="1066292" y="5647055"/>
                </a:cubicBezTo>
                <a:close/>
                <a:moveTo>
                  <a:pt x="5369687" y="5647055"/>
                </a:moveTo>
                <a:cubicBezTo>
                  <a:pt x="5354447" y="5631815"/>
                  <a:pt x="5354447" y="5601335"/>
                  <a:pt x="5369687" y="5593715"/>
                </a:cubicBezTo>
                <a:cubicBezTo>
                  <a:pt x="5384927" y="5578475"/>
                  <a:pt x="5407787" y="5578475"/>
                  <a:pt x="5423027" y="5593715"/>
                </a:cubicBezTo>
                <a:cubicBezTo>
                  <a:pt x="5438267" y="5608955"/>
                  <a:pt x="5438267" y="5631815"/>
                  <a:pt x="5423027" y="5647055"/>
                </a:cubicBezTo>
                <a:cubicBezTo>
                  <a:pt x="5415407" y="5654675"/>
                  <a:pt x="5407787" y="5654675"/>
                  <a:pt x="5400167" y="5654675"/>
                </a:cubicBezTo>
                <a:cubicBezTo>
                  <a:pt x="5384927" y="5654675"/>
                  <a:pt x="5377307" y="5654675"/>
                  <a:pt x="5369687" y="5647055"/>
                </a:cubicBezTo>
                <a:close/>
                <a:moveTo>
                  <a:pt x="914019" y="5502275"/>
                </a:moveTo>
                <a:cubicBezTo>
                  <a:pt x="898779" y="5487035"/>
                  <a:pt x="898779" y="5464175"/>
                  <a:pt x="914019" y="5448935"/>
                </a:cubicBezTo>
                <a:cubicBezTo>
                  <a:pt x="929259" y="5433695"/>
                  <a:pt x="952119" y="5433695"/>
                  <a:pt x="967359" y="5448935"/>
                </a:cubicBezTo>
                <a:cubicBezTo>
                  <a:pt x="982599" y="5464175"/>
                  <a:pt x="982599" y="5487035"/>
                  <a:pt x="967359" y="5502275"/>
                </a:cubicBezTo>
                <a:cubicBezTo>
                  <a:pt x="959739" y="5509895"/>
                  <a:pt x="952119" y="5509895"/>
                  <a:pt x="936879" y="5509895"/>
                </a:cubicBezTo>
                <a:cubicBezTo>
                  <a:pt x="929259" y="5509895"/>
                  <a:pt x="921639" y="5509895"/>
                  <a:pt x="914019" y="5502275"/>
                </a:cubicBezTo>
                <a:close/>
                <a:moveTo>
                  <a:pt x="5522087" y="5494655"/>
                </a:moveTo>
                <a:cubicBezTo>
                  <a:pt x="5506847" y="5479415"/>
                  <a:pt x="5506847" y="5456555"/>
                  <a:pt x="5522087" y="5441315"/>
                </a:cubicBezTo>
                <a:cubicBezTo>
                  <a:pt x="5537327" y="5426075"/>
                  <a:pt x="5560187" y="5426075"/>
                  <a:pt x="5575427" y="5441315"/>
                </a:cubicBezTo>
                <a:cubicBezTo>
                  <a:pt x="5590667" y="5456555"/>
                  <a:pt x="5590667" y="5479415"/>
                  <a:pt x="5575427" y="5494655"/>
                </a:cubicBezTo>
                <a:cubicBezTo>
                  <a:pt x="5567807" y="5502275"/>
                  <a:pt x="5560187" y="5509895"/>
                  <a:pt x="5552567" y="5509895"/>
                </a:cubicBezTo>
                <a:cubicBezTo>
                  <a:pt x="5544947" y="5509895"/>
                  <a:pt x="5529707" y="5502275"/>
                  <a:pt x="5522087" y="5494655"/>
                </a:cubicBezTo>
                <a:close/>
                <a:moveTo>
                  <a:pt x="769366" y="5342255"/>
                </a:moveTo>
                <a:cubicBezTo>
                  <a:pt x="754126" y="5319395"/>
                  <a:pt x="754126" y="5296535"/>
                  <a:pt x="769366" y="5288915"/>
                </a:cubicBezTo>
                <a:cubicBezTo>
                  <a:pt x="784606" y="5273675"/>
                  <a:pt x="815086" y="5273675"/>
                  <a:pt x="822706" y="5288915"/>
                </a:cubicBezTo>
                <a:cubicBezTo>
                  <a:pt x="837946" y="5304155"/>
                  <a:pt x="837946" y="5327015"/>
                  <a:pt x="822706" y="5342255"/>
                </a:cubicBezTo>
                <a:cubicBezTo>
                  <a:pt x="815086" y="5349875"/>
                  <a:pt x="807466" y="5349875"/>
                  <a:pt x="799846" y="5349875"/>
                </a:cubicBezTo>
                <a:cubicBezTo>
                  <a:pt x="784606" y="5349875"/>
                  <a:pt x="776986" y="5349875"/>
                  <a:pt x="769366" y="5342255"/>
                </a:cubicBezTo>
                <a:close/>
                <a:moveTo>
                  <a:pt x="5666867" y="5342255"/>
                </a:moveTo>
                <a:cubicBezTo>
                  <a:pt x="5651627" y="5327015"/>
                  <a:pt x="5651627" y="5304155"/>
                  <a:pt x="5666867" y="5288915"/>
                </a:cubicBezTo>
                <a:cubicBezTo>
                  <a:pt x="5682107" y="5266055"/>
                  <a:pt x="5704967" y="5266055"/>
                  <a:pt x="5720207" y="5281295"/>
                </a:cubicBezTo>
                <a:cubicBezTo>
                  <a:pt x="5735447" y="5296535"/>
                  <a:pt x="5735447" y="5319395"/>
                  <a:pt x="5720207" y="5334635"/>
                </a:cubicBezTo>
                <a:cubicBezTo>
                  <a:pt x="5712587" y="5342255"/>
                  <a:pt x="5704967" y="5349875"/>
                  <a:pt x="5697347" y="5349875"/>
                </a:cubicBezTo>
                <a:cubicBezTo>
                  <a:pt x="5682107" y="5349875"/>
                  <a:pt x="5674487" y="5342255"/>
                  <a:pt x="5666867" y="5342255"/>
                </a:cubicBezTo>
                <a:close/>
                <a:moveTo>
                  <a:pt x="632206" y="5166995"/>
                </a:moveTo>
                <a:cubicBezTo>
                  <a:pt x="616966" y="5151755"/>
                  <a:pt x="624586" y="5128895"/>
                  <a:pt x="639826" y="5113655"/>
                </a:cubicBezTo>
                <a:cubicBezTo>
                  <a:pt x="655066" y="5106035"/>
                  <a:pt x="685546" y="5106035"/>
                  <a:pt x="693166" y="5121275"/>
                </a:cubicBezTo>
                <a:cubicBezTo>
                  <a:pt x="708406" y="5144135"/>
                  <a:pt x="700786" y="5166995"/>
                  <a:pt x="685546" y="5174615"/>
                </a:cubicBezTo>
                <a:cubicBezTo>
                  <a:pt x="677926" y="5182235"/>
                  <a:pt x="670306" y="5182235"/>
                  <a:pt x="662686" y="5182235"/>
                </a:cubicBezTo>
                <a:cubicBezTo>
                  <a:pt x="655066" y="5182235"/>
                  <a:pt x="639826" y="5182235"/>
                  <a:pt x="632206" y="5166995"/>
                </a:cubicBezTo>
                <a:close/>
                <a:moveTo>
                  <a:pt x="5803900" y="5174615"/>
                </a:moveTo>
                <a:cubicBezTo>
                  <a:pt x="5788660" y="5159375"/>
                  <a:pt x="5781040" y="5136515"/>
                  <a:pt x="5796280" y="5121275"/>
                </a:cubicBezTo>
                <a:cubicBezTo>
                  <a:pt x="5811520" y="5106035"/>
                  <a:pt x="5834380" y="5098415"/>
                  <a:pt x="5849620" y="5113655"/>
                </a:cubicBezTo>
                <a:cubicBezTo>
                  <a:pt x="5864860" y="5121275"/>
                  <a:pt x="5872480" y="5144135"/>
                  <a:pt x="5857240" y="5166995"/>
                </a:cubicBezTo>
                <a:cubicBezTo>
                  <a:pt x="5849620" y="5174615"/>
                  <a:pt x="5842000" y="5182235"/>
                  <a:pt x="5826760" y="5182235"/>
                </a:cubicBezTo>
                <a:cubicBezTo>
                  <a:pt x="5819140" y="5182235"/>
                  <a:pt x="5811520" y="5174615"/>
                  <a:pt x="5803900" y="5174615"/>
                </a:cubicBezTo>
                <a:close/>
                <a:moveTo>
                  <a:pt x="510286" y="4991608"/>
                </a:moveTo>
                <a:cubicBezTo>
                  <a:pt x="495046" y="4976368"/>
                  <a:pt x="502666" y="4945888"/>
                  <a:pt x="517906" y="4938268"/>
                </a:cubicBezTo>
                <a:cubicBezTo>
                  <a:pt x="540766" y="4923028"/>
                  <a:pt x="563626" y="4930648"/>
                  <a:pt x="571246" y="4945888"/>
                </a:cubicBezTo>
                <a:cubicBezTo>
                  <a:pt x="586486" y="4968748"/>
                  <a:pt x="578866" y="4991608"/>
                  <a:pt x="563626" y="4999228"/>
                </a:cubicBezTo>
                <a:cubicBezTo>
                  <a:pt x="556006" y="5006848"/>
                  <a:pt x="548386" y="5006848"/>
                  <a:pt x="540766" y="5006848"/>
                </a:cubicBezTo>
                <a:cubicBezTo>
                  <a:pt x="533146" y="5006848"/>
                  <a:pt x="517906" y="4999228"/>
                  <a:pt x="510286" y="4991608"/>
                </a:cubicBezTo>
                <a:close/>
                <a:moveTo>
                  <a:pt x="5925693" y="4999228"/>
                </a:moveTo>
                <a:cubicBezTo>
                  <a:pt x="5910453" y="4983988"/>
                  <a:pt x="5902833" y="4961128"/>
                  <a:pt x="5918073" y="4945888"/>
                </a:cubicBezTo>
                <a:cubicBezTo>
                  <a:pt x="5925693" y="4923028"/>
                  <a:pt x="5948553" y="4923028"/>
                  <a:pt x="5971413" y="4930648"/>
                </a:cubicBezTo>
                <a:cubicBezTo>
                  <a:pt x="5986653" y="4945888"/>
                  <a:pt x="5994273" y="4968748"/>
                  <a:pt x="5979033" y="4983988"/>
                </a:cubicBezTo>
                <a:cubicBezTo>
                  <a:pt x="5971413" y="4999228"/>
                  <a:pt x="5963793" y="5006848"/>
                  <a:pt x="5948553" y="5006848"/>
                </a:cubicBezTo>
                <a:cubicBezTo>
                  <a:pt x="5940933" y="5006848"/>
                  <a:pt x="5933313" y="4999228"/>
                  <a:pt x="5925693" y="4999228"/>
                </a:cubicBezTo>
                <a:close/>
                <a:moveTo>
                  <a:pt x="396113" y="4801108"/>
                </a:moveTo>
                <a:cubicBezTo>
                  <a:pt x="388493" y="4785868"/>
                  <a:pt x="396113" y="4763008"/>
                  <a:pt x="411353" y="4755388"/>
                </a:cubicBezTo>
                <a:cubicBezTo>
                  <a:pt x="434213" y="4740148"/>
                  <a:pt x="457073" y="4747768"/>
                  <a:pt x="464693" y="4770628"/>
                </a:cubicBezTo>
                <a:cubicBezTo>
                  <a:pt x="479933" y="4785868"/>
                  <a:pt x="472313" y="4808728"/>
                  <a:pt x="449453" y="4816348"/>
                </a:cubicBezTo>
                <a:cubicBezTo>
                  <a:pt x="441833" y="4823968"/>
                  <a:pt x="441833" y="4823968"/>
                  <a:pt x="434213" y="4823968"/>
                </a:cubicBezTo>
                <a:cubicBezTo>
                  <a:pt x="418973" y="4823968"/>
                  <a:pt x="403733" y="4816348"/>
                  <a:pt x="396113" y="4801108"/>
                </a:cubicBezTo>
                <a:close/>
                <a:moveTo>
                  <a:pt x="6039993" y="4816348"/>
                </a:moveTo>
                <a:cubicBezTo>
                  <a:pt x="6017133" y="4801108"/>
                  <a:pt x="6017133" y="4778248"/>
                  <a:pt x="6024753" y="4763008"/>
                </a:cubicBezTo>
                <a:cubicBezTo>
                  <a:pt x="6032373" y="4740148"/>
                  <a:pt x="6055233" y="4740148"/>
                  <a:pt x="6078093" y="4747768"/>
                </a:cubicBezTo>
                <a:cubicBezTo>
                  <a:pt x="6093333" y="4755388"/>
                  <a:pt x="6100953" y="4778248"/>
                  <a:pt x="6093333" y="4801108"/>
                </a:cubicBezTo>
                <a:cubicBezTo>
                  <a:pt x="6085713" y="4808728"/>
                  <a:pt x="6070473" y="4816348"/>
                  <a:pt x="6055233" y="4816348"/>
                </a:cubicBezTo>
                <a:cubicBezTo>
                  <a:pt x="6047613" y="4816348"/>
                  <a:pt x="6047613" y="4816348"/>
                  <a:pt x="6039993" y="4816348"/>
                </a:cubicBezTo>
                <a:close/>
                <a:moveTo>
                  <a:pt x="304673" y="4610608"/>
                </a:moveTo>
                <a:cubicBezTo>
                  <a:pt x="289433" y="4595368"/>
                  <a:pt x="297053" y="4572508"/>
                  <a:pt x="319913" y="4557268"/>
                </a:cubicBezTo>
                <a:cubicBezTo>
                  <a:pt x="342773" y="4549648"/>
                  <a:pt x="358013" y="4557268"/>
                  <a:pt x="373253" y="4580128"/>
                </a:cubicBezTo>
                <a:cubicBezTo>
                  <a:pt x="380873" y="4595368"/>
                  <a:pt x="373253" y="4618228"/>
                  <a:pt x="350393" y="4625848"/>
                </a:cubicBezTo>
                <a:cubicBezTo>
                  <a:pt x="350393" y="4633468"/>
                  <a:pt x="342773" y="4633468"/>
                  <a:pt x="335153" y="4633468"/>
                </a:cubicBezTo>
                <a:cubicBezTo>
                  <a:pt x="319913" y="4633468"/>
                  <a:pt x="304673" y="4625848"/>
                  <a:pt x="304673" y="4610608"/>
                </a:cubicBezTo>
                <a:close/>
                <a:moveTo>
                  <a:pt x="6139053" y="4625848"/>
                </a:moveTo>
                <a:cubicBezTo>
                  <a:pt x="6116193" y="4618228"/>
                  <a:pt x="6108573" y="4595368"/>
                  <a:pt x="6116193" y="4572508"/>
                </a:cubicBezTo>
                <a:cubicBezTo>
                  <a:pt x="6131433" y="4557268"/>
                  <a:pt x="6154293" y="4542028"/>
                  <a:pt x="6169533" y="4557268"/>
                </a:cubicBezTo>
                <a:cubicBezTo>
                  <a:pt x="6192393" y="4564888"/>
                  <a:pt x="6200013" y="4587748"/>
                  <a:pt x="6192393" y="4602988"/>
                </a:cubicBezTo>
                <a:cubicBezTo>
                  <a:pt x="6184773" y="4618228"/>
                  <a:pt x="6169533" y="4625848"/>
                  <a:pt x="6154293" y="4625848"/>
                </a:cubicBezTo>
                <a:cubicBezTo>
                  <a:pt x="6146673" y="4625848"/>
                  <a:pt x="6146673" y="4625848"/>
                  <a:pt x="6139053" y="4625848"/>
                </a:cubicBezTo>
                <a:close/>
                <a:moveTo>
                  <a:pt x="213233" y="4412488"/>
                </a:moveTo>
                <a:cubicBezTo>
                  <a:pt x="205613" y="4389628"/>
                  <a:pt x="220853" y="4366768"/>
                  <a:pt x="236093" y="4359148"/>
                </a:cubicBezTo>
                <a:cubicBezTo>
                  <a:pt x="258953" y="4351528"/>
                  <a:pt x="281813" y="4366768"/>
                  <a:pt x="289433" y="4382008"/>
                </a:cubicBezTo>
                <a:cubicBezTo>
                  <a:pt x="297053" y="4404868"/>
                  <a:pt x="281813" y="4427728"/>
                  <a:pt x="266573" y="4435348"/>
                </a:cubicBezTo>
                <a:cubicBezTo>
                  <a:pt x="258953" y="4435348"/>
                  <a:pt x="258953" y="4435348"/>
                  <a:pt x="251333" y="4435348"/>
                </a:cubicBezTo>
                <a:cubicBezTo>
                  <a:pt x="236093" y="4435348"/>
                  <a:pt x="220853" y="4427728"/>
                  <a:pt x="213233" y="4412488"/>
                </a:cubicBezTo>
                <a:close/>
                <a:moveTo>
                  <a:pt x="6222746" y="4427728"/>
                </a:moveTo>
                <a:cubicBezTo>
                  <a:pt x="6207506" y="4420108"/>
                  <a:pt x="6192266" y="4397248"/>
                  <a:pt x="6199886" y="4374388"/>
                </a:cubicBezTo>
                <a:cubicBezTo>
                  <a:pt x="6207506" y="4359148"/>
                  <a:pt x="6230366" y="4351528"/>
                  <a:pt x="6253226" y="4359148"/>
                </a:cubicBezTo>
                <a:cubicBezTo>
                  <a:pt x="6268466" y="4366768"/>
                  <a:pt x="6283706" y="4382008"/>
                  <a:pt x="6276086" y="4404868"/>
                </a:cubicBezTo>
                <a:cubicBezTo>
                  <a:pt x="6268466" y="4420108"/>
                  <a:pt x="6253226" y="4427728"/>
                  <a:pt x="6237986" y="4427728"/>
                </a:cubicBezTo>
                <a:cubicBezTo>
                  <a:pt x="6230366" y="4427728"/>
                  <a:pt x="6230366" y="4427728"/>
                  <a:pt x="6222746" y="4427728"/>
                </a:cubicBezTo>
                <a:close/>
                <a:moveTo>
                  <a:pt x="144653" y="4206748"/>
                </a:moveTo>
                <a:cubicBezTo>
                  <a:pt x="137033" y="4183888"/>
                  <a:pt x="152273" y="4168648"/>
                  <a:pt x="167513" y="4161028"/>
                </a:cubicBezTo>
                <a:cubicBezTo>
                  <a:pt x="190373" y="4153408"/>
                  <a:pt x="213233" y="4161028"/>
                  <a:pt x="220853" y="4183888"/>
                </a:cubicBezTo>
                <a:cubicBezTo>
                  <a:pt x="220853" y="4206748"/>
                  <a:pt x="213233" y="4229608"/>
                  <a:pt x="190373" y="4229608"/>
                </a:cubicBezTo>
                <a:cubicBezTo>
                  <a:pt x="190373" y="4237228"/>
                  <a:pt x="182753" y="4237228"/>
                  <a:pt x="182753" y="4237228"/>
                </a:cubicBezTo>
                <a:cubicBezTo>
                  <a:pt x="167513" y="4237228"/>
                  <a:pt x="152273" y="4221988"/>
                  <a:pt x="144653" y="4206748"/>
                </a:cubicBezTo>
                <a:close/>
                <a:moveTo>
                  <a:pt x="6298819" y="4221988"/>
                </a:moveTo>
                <a:cubicBezTo>
                  <a:pt x="6275959" y="4221988"/>
                  <a:pt x="6268339" y="4199128"/>
                  <a:pt x="6268339" y="4176268"/>
                </a:cubicBezTo>
                <a:cubicBezTo>
                  <a:pt x="6275959" y="4161028"/>
                  <a:pt x="6298819" y="4145788"/>
                  <a:pt x="6321679" y="4153408"/>
                </a:cubicBezTo>
                <a:cubicBezTo>
                  <a:pt x="6336919" y="4161028"/>
                  <a:pt x="6352159" y="4176268"/>
                  <a:pt x="6344539" y="4199128"/>
                </a:cubicBezTo>
                <a:cubicBezTo>
                  <a:pt x="6336919" y="4214368"/>
                  <a:pt x="6321679" y="4229608"/>
                  <a:pt x="6306439" y="4229608"/>
                </a:cubicBezTo>
                <a:cubicBezTo>
                  <a:pt x="6306439" y="4229608"/>
                  <a:pt x="6298819" y="4229608"/>
                  <a:pt x="6298819" y="4221988"/>
                </a:cubicBezTo>
                <a:close/>
                <a:moveTo>
                  <a:pt x="91440" y="4000881"/>
                </a:moveTo>
                <a:cubicBezTo>
                  <a:pt x="83820" y="3978021"/>
                  <a:pt x="99060" y="3955161"/>
                  <a:pt x="114300" y="3955161"/>
                </a:cubicBezTo>
                <a:cubicBezTo>
                  <a:pt x="137160" y="3947541"/>
                  <a:pt x="160020" y="3962781"/>
                  <a:pt x="160020" y="3978021"/>
                </a:cubicBezTo>
                <a:cubicBezTo>
                  <a:pt x="167640" y="4000881"/>
                  <a:pt x="152400" y="4023741"/>
                  <a:pt x="137160" y="4023741"/>
                </a:cubicBezTo>
                <a:cubicBezTo>
                  <a:pt x="129540" y="4023741"/>
                  <a:pt x="129540" y="4023741"/>
                  <a:pt x="121920" y="4023741"/>
                </a:cubicBezTo>
                <a:cubicBezTo>
                  <a:pt x="106680" y="4023741"/>
                  <a:pt x="91440" y="4016121"/>
                  <a:pt x="91440" y="4000881"/>
                </a:cubicBezTo>
                <a:close/>
                <a:moveTo>
                  <a:pt x="6352286" y="4016121"/>
                </a:moveTo>
                <a:cubicBezTo>
                  <a:pt x="6337046" y="4016121"/>
                  <a:pt x="6321806" y="3993261"/>
                  <a:pt x="6329426" y="3970401"/>
                </a:cubicBezTo>
                <a:cubicBezTo>
                  <a:pt x="6329426" y="3955161"/>
                  <a:pt x="6352286" y="3939921"/>
                  <a:pt x="6375146" y="3947541"/>
                </a:cubicBezTo>
                <a:cubicBezTo>
                  <a:pt x="6390386" y="3947541"/>
                  <a:pt x="6405626" y="3970401"/>
                  <a:pt x="6398006" y="3993261"/>
                </a:cubicBezTo>
                <a:cubicBezTo>
                  <a:pt x="6398006" y="4008501"/>
                  <a:pt x="6382766" y="4023741"/>
                  <a:pt x="6367526" y="4023741"/>
                </a:cubicBezTo>
                <a:cubicBezTo>
                  <a:pt x="6359906" y="4023741"/>
                  <a:pt x="6359906" y="4016121"/>
                  <a:pt x="6352286" y="4016121"/>
                </a:cubicBezTo>
                <a:close/>
                <a:moveTo>
                  <a:pt x="45720" y="3787521"/>
                </a:moveTo>
                <a:cubicBezTo>
                  <a:pt x="38100" y="3764661"/>
                  <a:pt x="53340" y="3741801"/>
                  <a:pt x="76200" y="3741801"/>
                </a:cubicBezTo>
                <a:cubicBezTo>
                  <a:pt x="99060" y="3741801"/>
                  <a:pt x="114300" y="3749421"/>
                  <a:pt x="121920" y="3772281"/>
                </a:cubicBezTo>
                <a:cubicBezTo>
                  <a:pt x="121920" y="3795141"/>
                  <a:pt x="106680" y="3810381"/>
                  <a:pt x="91440" y="3818001"/>
                </a:cubicBezTo>
                <a:cubicBezTo>
                  <a:pt x="83820" y="3818001"/>
                  <a:pt x="83820" y="3818001"/>
                  <a:pt x="83820" y="3818001"/>
                </a:cubicBezTo>
                <a:cubicBezTo>
                  <a:pt x="60960" y="3818001"/>
                  <a:pt x="45720" y="3802761"/>
                  <a:pt x="45720" y="3787521"/>
                </a:cubicBezTo>
                <a:close/>
                <a:moveTo>
                  <a:pt x="6398006" y="3810381"/>
                </a:moveTo>
                <a:cubicBezTo>
                  <a:pt x="6382766" y="3802761"/>
                  <a:pt x="6367526" y="3787521"/>
                  <a:pt x="6367526" y="3764661"/>
                </a:cubicBezTo>
                <a:cubicBezTo>
                  <a:pt x="6375146" y="3741801"/>
                  <a:pt x="6390386" y="3734181"/>
                  <a:pt x="6413246" y="3734181"/>
                </a:cubicBezTo>
                <a:cubicBezTo>
                  <a:pt x="6436106" y="3734181"/>
                  <a:pt x="6443726" y="3757041"/>
                  <a:pt x="6443726" y="3779901"/>
                </a:cubicBezTo>
                <a:cubicBezTo>
                  <a:pt x="6443726" y="3795141"/>
                  <a:pt x="6428486" y="3810381"/>
                  <a:pt x="6405626" y="3810381"/>
                </a:cubicBezTo>
                <a:cubicBezTo>
                  <a:pt x="6405626" y="3810381"/>
                  <a:pt x="6405626" y="3810381"/>
                  <a:pt x="6398006" y="3810381"/>
                </a:cubicBezTo>
                <a:close/>
                <a:moveTo>
                  <a:pt x="15240" y="3574161"/>
                </a:moveTo>
                <a:cubicBezTo>
                  <a:pt x="15240" y="3551301"/>
                  <a:pt x="30480" y="3528441"/>
                  <a:pt x="53340" y="3528441"/>
                </a:cubicBezTo>
                <a:cubicBezTo>
                  <a:pt x="68580" y="3528441"/>
                  <a:pt x="91440" y="3543681"/>
                  <a:pt x="91440" y="3566541"/>
                </a:cubicBezTo>
                <a:cubicBezTo>
                  <a:pt x="91440" y="3581781"/>
                  <a:pt x="76200" y="3604641"/>
                  <a:pt x="60960" y="3604641"/>
                </a:cubicBezTo>
                <a:cubicBezTo>
                  <a:pt x="53340" y="3604641"/>
                  <a:pt x="53340" y="3604641"/>
                  <a:pt x="53340" y="3604641"/>
                </a:cubicBezTo>
                <a:cubicBezTo>
                  <a:pt x="38100" y="3604641"/>
                  <a:pt x="15240" y="3589401"/>
                  <a:pt x="15240" y="3574161"/>
                </a:cubicBezTo>
                <a:close/>
                <a:moveTo>
                  <a:pt x="6428486" y="3597021"/>
                </a:moveTo>
                <a:cubicBezTo>
                  <a:pt x="6413246" y="3597021"/>
                  <a:pt x="6398006" y="3574161"/>
                  <a:pt x="6398006" y="3558921"/>
                </a:cubicBezTo>
                <a:cubicBezTo>
                  <a:pt x="6398006" y="3536061"/>
                  <a:pt x="6420866" y="3520821"/>
                  <a:pt x="6436106" y="3520821"/>
                </a:cubicBezTo>
                <a:cubicBezTo>
                  <a:pt x="6458966" y="3520821"/>
                  <a:pt x="6474206" y="3543681"/>
                  <a:pt x="6474206" y="3566541"/>
                </a:cubicBezTo>
                <a:cubicBezTo>
                  <a:pt x="6474206" y="3581781"/>
                  <a:pt x="6451346" y="3597021"/>
                  <a:pt x="6436106" y="3597021"/>
                </a:cubicBezTo>
                <a:cubicBezTo>
                  <a:pt x="6436106" y="3597021"/>
                  <a:pt x="6428486" y="3597021"/>
                  <a:pt x="6428486" y="3597021"/>
                </a:cubicBezTo>
                <a:close/>
                <a:moveTo>
                  <a:pt x="0" y="3353181"/>
                </a:moveTo>
                <a:cubicBezTo>
                  <a:pt x="0" y="3330321"/>
                  <a:pt x="15240" y="3315081"/>
                  <a:pt x="38100" y="3315081"/>
                </a:cubicBezTo>
                <a:cubicBezTo>
                  <a:pt x="60960" y="3315081"/>
                  <a:pt x="76200" y="3330321"/>
                  <a:pt x="76200" y="3353181"/>
                </a:cubicBezTo>
                <a:cubicBezTo>
                  <a:pt x="76200" y="3376041"/>
                  <a:pt x="60960" y="3391281"/>
                  <a:pt x="38100" y="3391281"/>
                </a:cubicBezTo>
                <a:cubicBezTo>
                  <a:pt x="15240" y="3391281"/>
                  <a:pt x="0" y="3376041"/>
                  <a:pt x="0" y="3353181"/>
                </a:cubicBezTo>
                <a:close/>
                <a:moveTo>
                  <a:pt x="6443599" y="3383661"/>
                </a:moveTo>
                <a:cubicBezTo>
                  <a:pt x="6428359" y="3383661"/>
                  <a:pt x="6413119" y="3368421"/>
                  <a:pt x="6413119" y="3345561"/>
                </a:cubicBezTo>
                <a:cubicBezTo>
                  <a:pt x="6413119" y="3322701"/>
                  <a:pt x="6428359" y="3307461"/>
                  <a:pt x="6451219" y="3307461"/>
                </a:cubicBezTo>
                <a:cubicBezTo>
                  <a:pt x="6474079" y="3307461"/>
                  <a:pt x="6489319" y="3322701"/>
                  <a:pt x="6489319" y="3345561"/>
                </a:cubicBezTo>
                <a:cubicBezTo>
                  <a:pt x="6489319" y="3368421"/>
                  <a:pt x="6466459" y="3383661"/>
                  <a:pt x="6451219" y="3383661"/>
                </a:cubicBezTo>
                <a:cubicBezTo>
                  <a:pt x="6451219" y="3383661"/>
                  <a:pt x="6443599" y="3383661"/>
                  <a:pt x="6443599" y="3383661"/>
                </a:cubicBezTo>
                <a:close/>
                <a:moveTo>
                  <a:pt x="38100" y="3177921"/>
                </a:moveTo>
                <a:cubicBezTo>
                  <a:pt x="15240" y="3177921"/>
                  <a:pt x="0" y="3155061"/>
                  <a:pt x="0" y="3139821"/>
                </a:cubicBezTo>
                <a:cubicBezTo>
                  <a:pt x="0" y="3116961"/>
                  <a:pt x="22860" y="3101721"/>
                  <a:pt x="38100" y="3101721"/>
                </a:cubicBezTo>
                <a:cubicBezTo>
                  <a:pt x="60960" y="3101721"/>
                  <a:pt x="76200" y="3116961"/>
                  <a:pt x="76200" y="3139821"/>
                </a:cubicBezTo>
                <a:cubicBezTo>
                  <a:pt x="76200" y="3162681"/>
                  <a:pt x="60960" y="3177921"/>
                  <a:pt x="38100" y="3177921"/>
                </a:cubicBezTo>
                <a:close/>
                <a:moveTo>
                  <a:pt x="6413246" y="3132201"/>
                </a:moveTo>
                <a:cubicBezTo>
                  <a:pt x="6405626" y="3109341"/>
                  <a:pt x="6428486" y="3094101"/>
                  <a:pt x="6443726" y="3094101"/>
                </a:cubicBezTo>
                <a:cubicBezTo>
                  <a:pt x="6466586" y="3094101"/>
                  <a:pt x="6481826" y="3109341"/>
                  <a:pt x="6489446" y="3132201"/>
                </a:cubicBezTo>
                <a:cubicBezTo>
                  <a:pt x="6489446" y="3147441"/>
                  <a:pt x="6466586" y="3170301"/>
                  <a:pt x="6451346" y="3170301"/>
                </a:cubicBezTo>
                <a:cubicBezTo>
                  <a:pt x="6428486" y="3170301"/>
                  <a:pt x="6413246" y="3155061"/>
                  <a:pt x="6413246" y="3132201"/>
                </a:cubicBezTo>
                <a:close/>
                <a:moveTo>
                  <a:pt x="53340" y="2964561"/>
                </a:moveTo>
                <a:cubicBezTo>
                  <a:pt x="30480" y="2964561"/>
                  <a:pt x="15240" y="2941701"/>
                  <a:pt x="15240" y="2918841"/>
                </a:cubicBezTo>
                <a:cubicBezTo>
                  <a:pt x="15240" y="2903601"/>
                  <a:pt x="38100" y="2888361"/>
                  <a:pt x="53340" y="2888361"/>
                </a:cubicBezTo>
                <a:cubicBezTo>
                  <a:pt x="76200" y="2888361"/>
                  <a:pt x="91440" y="2911221"/>
                  <a:pt x="91440" y="2926461"/>
                </a:cubicBezTo>
                <a:cubicBezTo>
                  <a:pt x="91440" y="2949321"/>
                  <a:pt x="76200" y="2964561"/>
                  <a:pt x="53340" y="2964561"/>
                </a:cubicBezTo>
                <a:close/>
                <a:moveTo>
                  <a:pt x="6398006" y="2918841"/>
                </a:moveTo>
                <a:cubicBezTo>
                  <a:pt x="6390386" y="2903601"/>
                  <a:pt x="6405626" y="2880741"/>
                  <a:pt x="6428486" y="2880741"/>
                </a:cubicBezTo>
                <a:cubicBezTo>
                  <a:pt x="6451346" y="2880741"/>
                  <a:pt x="6466586" y="2895981"/>
                  <a:pt x="6474206" y="2911221"/>
                </a:cubicBezTo>
                <a:cubicBezTo>
                  <a:pt x="6474206" y="2934081"/>
                  <a:pt x="6458966" y="2956941"/>
                  <a:pt x="6436106" y="2956941"/>
                </a:cubicBezTo>
                <a:cubicBezTo>
                  <a:pt x="6413246" y="2956941"/>
                  <a:pt x="6398006" y="2941701"/>
                  <a:pt x="6398006" y="2918841"/>
                </a:cubicBezTo>
                <a:close/>
                <a:moveTo>
                  <a:pt x="76200" y="2751074"/>
                </a:moveTo>
                <a:cubicBezTo>
                  <a:pt x="53340" y="2743454"/>
                  <a:pt x="38100" y="2728214"/>
                  <a:pt x="45720" y="2705354"/>
                </a:cubicBezTo>
                <a:cubicBezTo>
                  <a:pt x="45720" y="2682494"/>
                  <a:pt x="68580" y="2674874"/>
                  <a:pt x="91440" y="2674874"/>
                </a:cubicBezTo>
                <a:cubicBezTo>
                  <a:pt x="106680" y="2674874"/>
                  <a:pt x="121920" y="2697734"/>
                  <a:pt x="121920" y="2720594"/>
                </a:cubicBezTo>
                <a:cubicBezTo>
                  <a:pt x="114300" y="2735834"/>
                  <a:pt x="99060" y="2751074"/>
                  <a:pt x="83820" y="2751074"/>
                </a:cubicBezTo>
                <a:cubicBezTo>
                  <a:pt x="76200" y="2751074"/>
                  <a:pt x="76200" y="2751074"/>
                  <a:pt x="76200" y="2751074"/>
                </a:cubicBezTo>
                <a:close/>
                <a:moveTo>
                  <a:pt x="6367526" y="2712974"/>
                </a:moveTo>
                <a:cubicBezTo>
                  <a:pt x="6359906" y="2690114"/>
                  <a:pt x="6375146" y="2674874"/>
                  <a:pt x="6398006" y="2667254"/>
                </a:cubicBezTo>
                <a:cubicBezTo>
                  <a:pt x="6420866" y="2667254"/>
                  <a:pt x="6436106" y="2674874"/>
                  <a:pt x="6443726" y="2697734"/>
                </a:cubicBezTo>
                <a:cubicBezTo>
                  <a:pt x="6443726" y="2720594"/>
                  <a:pt x="6428486" y="2735834"/>
                  <a:pt x="6413246" y="2743454"/>
                </a:cubicBezTo>
                <a:cubicBezTo>
                  <a:pt x="6405626" y="2743454"/>
                  <a:pt x="6405626" y="2743454"/>
                  <a:pt x="6405626" y="2743454"/>
                </a:cubicBezTo>
                <a:cubicBezTo>
                  <a:pt x="6382766" y="2743454"/>
                  <a:pt x="6367526" y="2728214"/>
                  <a:pt x="6367526" y="2712974"/>
                </a:cubicBezTo>
                <a:close/>
                <a:moveTo>
                  <a:pt x="114300" y="2537714"/>
                </a:moveTo>
                <a:cubicBezTo>
                  <a:pt x="91440" y="2537714"/>
                  <a:pt x="83820" y="2514854"/>
                  <a:pt x="83820" y="2491994"/>
                </a:cubicBezTo>
                <a:cubicBezTo>
                  <a:pt x="91440" y="2476754"/>
                  <a:pt x="114300" y="2461514"/>
                  <a:pt x="129540" y="2469134"/>
                </a:cubicBezTo>
                <a:cubicBezTo>
                  <a:pt x="152400" y="2469134"/>
                  <a:pt x="167640" y="2491994"/>
                  <a:pt x="160020" y="2514854"/>
                </a:cubicBezTo>
                <a:cubicBezTo>
                  <a:pt x="160020" y="2530094"/>
                  <a:pt x="144780" y="2537714"/>
                  <a:pt x="121920" y="2537714"/>
                </a:cubicBezTo>
                <a:cubicBezTo>
                  <a:pt x="121920" y="2537714"/>
                  <a:pt x="121920" y="2537714"/>
                  <a:pt x="114300" y="2537714"/>
                </a:cubicBezTo>
                <a:close/>
                <a:moveTo>
                  <a:pt x="6321806" y="2507234"/>
                </a:moveTo>
                <a:cubicBezTo>
                  <a:pt x="6321806" y="2484374"/>
                  <a:pt x="6329426" y="2461514"/>
                  <a:pt x="6352286" y="2461514"/>
                </a:cubicBezTo>
                <a:cubicBezTo>
                  <a:pt x="6375146" y="2453894"/>
                  <a:pt x="6390386" y="2469134"/>
                  <a:pt x="6398006" y="2484374"/>
                </a:cubicBezTo>
                <a:cubicBezTo>
                  <a:pt x="6405626" y="2507234"/>
                  <a:pt x="6390386" y="2530094"/>
                  <a:pt x="6367526" y="2530094"/>
                </a:cubicBezTo>
                <a:cubicBezTo>
                  <a:pt x="6367526" y="2530094"/>
                  <a:pt x="6367526" y="2530094"/>
                  <a:pt x="6359906" y="2530094"/>
                </a:cubicBezTo>
                <a:cubicBezTo>
                  <a:pt x="6344666" y="2530094"/>
                  <a:pt x="6329426" y="2522474"/>
                  <a:pt x="6321806" y="2507234"/>
                </a:cubicBezTo>
                <a:close/>
                <a:moveTo>
                  <a:pt x="167513" y="2331974"/>
                </a:moveTo>
                <a:cubicBezTo>
                  <a:pt x="152273" y="2324354"/>
                  <a:pt x="137033" y="2301494"/>
                  <a:pt x="144653" y="2286254"/>
                </a:cubicBezTo>
                <a:cubicBezTo>
                  <a:pt x="152273" y="2263394"/>
                  <a:pt x="175133" y="2255774"/>
                  <a:pt x="190373" y="2263394"/>
                </a:cubicBezTo>
                <a:cubicBezTo>
                  <a:pt x="213233" y="2263394"/>
                  <a:pt x="220853" y="2286254"/>
                  <a:pt x="213233" y="2309114"/>
                </a:cubicBezTo>
                <a:cubicBezTo>
                  <a:pt x="213233" y="2324354"/>
                  <a:pt x="197993" y="2331974"/>
                  <a:pt x="182753" y="2331974"/>
                </a:cubicBezTo>
                <a:cubicBezTo>
                  <a:pt x="175133" y="2331974"/>
                  <a:pt x="175133" y="2331974"/>
                  <a:pt x="167513" y="2331974"/>
                </a:cubicBezTo>
                <a:close/>
                <a:moveTo>
                  <a:pt x="6268466" y="2301494"/>
                </a:moveTo>
                <a:cubicBezTo>
                  <a:pt x="6260846" y="2278634"/>
                  <a:pt x="6276086" y="2255774"/>
                  <a:pt x="6291326" y="2255774"/>
                </a:cubicBezTo>
                <a:cubicBezTo>
                  <a:pt x="6314186" y="2248154"/>
                  <a:pt x="6337046" y="2255774"/>
                  <a:pt x="6344666" y="2278634"/>
                </a:cubicBezTo>
                <a:cubicBezTo>
                  <a:pt x="6344666" y="2293874"/>
                  <a:pt x="6337046" y="2316734"/>
                  <a:pt x="6314186" y="2324354"/>
                </a:cubicBezTo>
                <a:cubicBezTo>
                  <a:pt x="6314186" y="2324354"/>
                  <a:pt x="6306566" y="2324354"/>
                  <a:pt x="6306566" y="2324354"/>
                </a:cubicBezTo>
                <a:cubicBezTo>
                  <a:pt x="6291326" y="2324354"/>
                  <a:pt x="6276086" y="2316734"/>
                  <a:pt x="6268466" y="2301494"/>
                </a:cubicBezTo>
                <a:close/>
                <a:moveTo>
                  <a:pt x="236093" y="2126234"/>
                </a:moveTo>
                <a:cubicBezTo>
                  <a:pt x="220853" y="2118614"/>
                  <a:pt x="205613" y="2095754"/>
                  <a:pt x="213233" y="2080514"/>
                </a:cubicBezTo>
                <a:cubicBezTo>
                  <a:pt x="220853" y="2057654"/>
                  <a:pt x="243713" y="2050034"/>
                  <a:pt x="266573" y="2057654"/>
                </a:cubicBezTo>
                <a:cubicBezTo>
                  <a:pt x="281813" y="2065274"/>
                  <a:pt x="297053" y="2088134"/>
                  <a:pt x="289433" y="2103374"/>
                </a:cubicBezTo>
                <a:cubicBezTo>
                  <a:pt x="281813" y="2118614"/>
                  <a:pt x="266573" y="2133854"/>
                  <a:pt x="251333" y="2133854"/>
                </a:cubicBezTo>
                <a:cubicBezTo>
                  <a:pt x="243713" y="2133854"/>
                  <a:pt x="243713" y="2133854"/>
                  <a:pt x="236093" y="2126234"/>
                </a:cubicBezTo>
                <a:close/>
                <a:moveTo>
                  <a:pt x="6199886" y="2103374"/>
                </a:moveTo>
                <a:cubicBezTo>
                  <a:pt x="6192266" y="2080514"/>
                  <a:pt x="6199886" y="2057654"/>
                  <a:pt x="6222746" y="2050034"/>
                </a:cubicBezTo>
                <a:cubicBezTo>
                  <a:pt x="6237986" y="2042414"/>
                  <a:pt x="6260846" y="2050034"/>
                  <a:pt x="6268466" y="2072894"/>
                </a:cubicBezTo>
                <a:cubicBezTo>
                  <a:pt x="6276086" y="2095754"/>
                  <a:pt x="6268466" y="2110994"/>
                  <a:pt x="6245606" y="2118614"/>
                </a:cubicBezTo>
                <a:cubicBezTo>
                  <a:pt x="6245606" y="2126234"/>
                  <a:pt x="6237986" y="2126234"/>
                  <a:pt x="6230366" y="2126234"/>
                </a:cubicBezTo>
                <a:cubicBezTo>
                  <a:pt x="6215126" y="2126234"/>
                  <a:pt x="6207506" y="2118614"/>
                  <a:pt x="6199886" y="2103374"/>
                </a:cubicBezTo>
                <a:close/>
                <a:moveTo>
                  <a:pt x="319913" y="1928114"/>
                </a:moveTo>
                <a:cubicBezTo>
                  <a:pt x="297053" y="1920494"/>
                  <a:pt x="289433" y="1897634"/>
                  <a:pt x="297053" y="1882394"/>
                </a:cubicBezTo>
                <a:cubicBezTo>
                  <a:pt x="312293" y="1859534"/>
                  <a:pt x="335153" y="1851914"/>
                  <a:pt x="350393" y="1859534"/>
                </a:cubicBezTo>
                <a:cubicBezTo>
                  <a:pt x="373253" y="1867154"/>
                  <a:pt x="380873" y="1890014"/>
                  <a:pt x="365633" y="1912874"/>
                </a:cubicBezTo>
                <a:cubicBezTo>
                  <a:pt x="365633" y="1928114"/>
                  <a:pt x="350393" y="1935734"/>
                  <a:pt x="335153" y="1935734"/>
                </a:cubicBezTo>
                <a:cubicBezTo>
                  <a:pt x="327533" y="1935734"/>
                  <a:pt x="327533" y="1935734"/>
                  <a:pt x="319913" y="1928114"/>
                </a:cubicBezTo>
                <a:close/>
                <a:moveTo>
                  <a:pt x="6116193" y="1905254"/>
                </a:moveTo>
                <a:cubicBezTo>
                  <a:pt x="6108573" y="1890014"/>
                  <a:pt x="6116193" y="1867154"/>
                  <a:pt x="6131433" y="1851914"/>
                </a:cubicBezTo>
                <a:cubicBezTo>
                  <a:pt x="6154293" y="1844294"/>
                  <a:pt x="6177153" y="1851914"/>
                  <a:pt x="6184773" y="1874774"/>
                </a:cubicBezTo>
                <a:cubicBezTo>
                  <a:pt x="6192393" y="1890014"/>
                  <a:pt x="6184773" y="1912874"/>
                  <a:pt x="6169533" y="1928114"/>
                </a:cubicBezTo>
                <a:cubicBezTo>
                  <a:pt x="6161913" y="1928114"/>
                  <a:pt x="6154293" y="1928114"/>
                  <a:pt x="6146673" y="1928114"/>
                </a:cubicBezTo>
                <a:cubicBezTo>
                  <a:pt x="6139053" y="1928114"/>
                  <a:pt x="6123813" y="1920494"/>
                  <a:pt x="6116193" y="1905254"/>
                </a:cubicBezTo>
                <a:close/>
                <a:moveTo>
                  <a:pt x="411353" y="1737614"/>
                </a:moveTo>
                <a:cubicBezTo>
                  <a:pt x="396113" y="1729994"/>
                  <a:pt x="388493" y="1707134"/>
                  <a:pt x="396113" y="1684274"/>
                </a:cubicBezTo>
                <a:cubicBezTo>
                  <a:pt x="411353" y="1669034"/>
                  <a:pt x="434213" y="1661414"/>
                  <a:pt x="449453" y="1669034"/>
                </a:cubicBezTo>
                <a:cubicBezTo>
                  <a:pt x="464693" y="1684274"/>
                  <a:pt x="472313" y="1707134"/>
                  <a:pt x="464693" y="1722374"/>
                </a:cubicBezTo>
                <a:cubicBezTo>
                  <a:pt x="457073" y="1737614"/>
                  <a:pt x="441833" y="1745234"/>
                  <a:pt x="434213" y="1745234"/>
                </a:cubicBezTo>
                <a:cubicBezTo>
                  <a:pt x="426593" y="1745234"/>
                  <a:pt x="418973" y="1737614"/>
                  <a:pt x="411353" y="1737614"/>
                </a:cubicBezTo>
                <a:close/>
                <a:moveTo>
                  <a:pt x="6017133" y="1714754"/>
                </a:moveTo>
                <a:cubicBezTo>
                  <a:pt x="6009513" y="1699514"/>
                  <a:pt x="6017133" y="1676654"/>
                  <a:pt x="6032373" y="1669034"/>
                </a:cubicBezTo>
                <a:cubicBezTo>
                  <a:pt x="6055233" y="1653794"/>
                  <a:pt x="6078093" y="1661414"/>
                  <a:pt x="6085713" y="1684274"/>
                </a:cubicBezTo>
                <a:cubicBezTo>
                  <a:pt x="6093333" y="1699514"/>
                  <a:pt x="6093333" y="1722374"/>
                  <a:pt x="6070473" y="1729994"/>
                </a:cubicBezTo>
                <a:cubicBezTo>
                  <a:pt x="6062853" y="1737614"/>
                  <a:pt x="6062853" y="1737614"/>
                  <a:pt x="6055233" y="1737614"/>
                </a:cubicBezTo>
                <a:cubicBezTo>
                  <a:pt x="6039993" y="1737614"/>
                  <a:pt x="6024753" y="1729994"/>
                  <a:pt x="6017133" y="1714754"/>
                </a:cubicBezTo>
                <a:close/>
                <a:moveTo>
                  <a:pt x="517906" y="1554607"/>
                </a:moveTo>
                <a:cubicBezTo>
                  <a:pt x="502666" y="1539367"/>
                  <a:pt x="495046" y="1516507"/>
                  <a:pt x="510286" y="1501267"/>
                </a:cubicBezTo>
                <a:cubicBezTo>
                  <a:pt x="517906" y="1478407"/>
                  <a:pt x="540766" y="1478407"/>
                  <a:pt x="563626" y="1486027"/>
                </a:cubicBezTo>
                <a:cubicBezTo>
                  <a:pt x="578866" y="1501267"/>
                  <a:pt x="586486" y="1524127"/>
                  <a:pt x="571246" y="1539367"/>
                </a:cubicBezTo>
                <a:cubicBezTo>
                  <a:pt x="563626" y="1554607"/>
                  <a:pt x="556006" y="1554607"/>
                  <a:pt x="540766" y="1554607"/>
                </a:cubicBezTo>
                <a:cubicBezTo>
                  <a:pt x="533146" y="1554607"/>
                  <a:pt x="525526" y="1554607"/>
                  <a:pt x="517906" y="1554607"/>
                </a:cubicBezTo>
                <a:close/>
                <a:moveTo>
                  <a:pt x="5910453" y="1539367"/>
                </a:moveTo>
                <a:cubicBezTo>
                  <a:pt x="5902833" y="1516507"/>
                  <a:pt x="5902833" y="1493647"/>
                  <a:pt x="5925693" y="1486027"/>
                </a:cubicBezTo>
                <a:cubicBezTo>
                  <a:pt x="5940933" y="1470787"/>
                  <a:pt x="5963793" y="1478407"/>
                  <a:pt x="5979033" y="1493647"/>
                </a:cubicBezTo>
                <a:cubicBezTo>
                  <a:pt x="5986653" y="1508887"/>
                  <a:pt x="5979033" y="1539367"/>
                  <a:pt x="5963793" y="1546987"/>
                </a:cubicBezTo>
                <a:cubicBezTo>
                  <a:pt x="5956173" y="1554607"/>
                  <a:pt x="5948553" y="1554607"/>
                  <a:pt x="5940933" y="1554607"/>
                </a:cubicBezTo>
                <a:cubicBezTo>
                  <a:pt x="5933313" y="1554607"/>
                  <a:pt x="5918073" y="1546987"/>
                  <a:pt x="5910453" y="1539367"/>
                </a:cubicBezTo>
                <a:close/>
                <a:moveTo>
                  <a:pt x="639826" y="1371727"/>
                </a:moveTo>
                <a:cubicBezTo>
                  <a:pt x="624586" y="1364107"/>
                  <a:pt x="616966" y="1341247"/>
                  <a:pt x="632206" y="1318387"/>
                </a:cubicBezTo>
                <a:cubicBezTo>
                  <a:pt x="647446" y="1303147"/>
                  <a:pt x="670306" y="1303147"/>
                  <a:pt x="685546" y="1310767"/>
                </a:cubicBezTo>
                <a:cubicBezTo>
                  <a:pt x="700786" y="1326007"/>
                  <a:pt x="708406" y="1348867"/>
                  <a:pt x="693166" y="1364107"/>
                </a:cubicBezTo>
                <a:cubicBezTo>
                  <a:pt x="685546" y="1379347"/>
                  <a:pt x="677926" y="1379347"/>
                  <a:pt x="662686" y="1379347"/>
                </a:cubicBezTo>
                <a:cubicBezTo>
                  <a:pt x="655066" y="1379347"/>
                  <a:pt x="647446" y="1379347"/>
                  <a:pt x="639826" y="1371727"/>
                </a:cubicBezTo>
                <a:close/>
                <a:moveTo>
                  <a:pt x="5788660" y="1364107"/>
                </a:moveTo>
                <a:cubicBezTo>
                  <a:pt x="5781040" y="1341247"/>
                  <a:pt x="5781040" y="1318387"/>
                  <a:pt x="5796280" y="1310767"/>
                </a:cubicBezTo>
                <a:cubicBezTo>
                  <a:pt x="5819140" y="1295527"/>
                  <a:pt x="5842000" y="1303147"/>
                  <a:pt x="5849620" y="1318387"/>
                </a:cubicBezTo>
                <a:cubicBezTo>
                  <a:pt x="5864860" y="1333627"/>
                  <a:pt x="5864860" y="1356487"/>
                  <a:pt x="5842000" y="1371727"/>
                </a:cubicBezTo>
                <a:cubicBezTo>
                  <a:pt x="5834380" y="1371727"/>
                  <a:pt x="5826760" y="1379347"/>
                  <a:pt x="5819140" y="1379347"/>
                </a:cubicBezTo>
                <a:cubicBezTo>
                  <a:pt x="5811520" y="1379347"/>
                  <a:pt x="5796280" y="1371727"/>
                  <a:pt x="5788660" y="1364107"/>
                </a:cubicBezTo>
                <a:close/>
                <a:moveTo>
                  <a:pt x="769239" y="1204087"/>
                </a:moveTo>
                <a:cubicBezTo>
                  <a:pt x="753999" y="1188847"/>
                  <a:pt x="753999" y="1165987"/>
                  <a:pt x="769239" y="1150747"/>
                </a:cubicBezTo>
                <a:cubicBezTo>
                  <a:pt x="776859" y="1135507"/>
                  <a:pt x="807339" y="1135507"/>
                  <a:pt x="822579" y="1143127"/>
                </a:cubicBezTo>
                <a:cubicBezTo>
                  <a:pt x="837819" y="1158367"/>
                  <a:pt x="837819" y="1181227"/>
                  <a:pt x="822579" y="1196467"/>
                </a:cubicBezTo>
                <a:cubicBezTo>
                  <a:pt x="814959" y="1211707"/>
                  <a:pt x="807339" y="1211707"/>
                  <a:pt x="792099" y="1211707"/>
                </a:cubicBezTo>
                <a:cubicBezTo>
                  <a:pt x="784479" y="1211707"/>
                  <a:pt x="776859" y="1211707"/>
                  <a:pt x="769239" y="1204087"/>
                </a:cubicBezTo>
                <a:close/>
                <a:moveTo>
                  <a:pt x="5659120" y="1196467"/>
                </a:moveTo>
                <a:cubicBezTo>
                  <a:pt x="5643880" y="1181227"/>
                  <a:pt x="5651500" y="1158367"/>
                  <a:pt x="5666740" y="1143127"/>
                </a:cubicBezTo>
                <a:cubicBezTo>
                  <a:pt x="5681980" y="1127887"/>
                  <a:pt x="5704840" y="1127887"/>
                  <a:pt x="5720080" y="1143127"/>
                </a:cubicBezTo>
                <a:cubicBezTo>
                  <a:pt x="5727700" y="1165987"/>
                  <a:pt x="5727700" y="1188847"/>
                  <a:pt x="5712460" y="1196467"/>
                </a:cubicBezTo>
                <a:cubicBezTo>
                  <a:pt x="5704840" y="1204087"/>
                  <a:pt x="5697220" y="1211707"/>
                  <a:pt x="5689600" y="1211707"/>
                </a:cubicBezTo>
                <a:cubicBezTo>
                  <a:pt x="5674360" y="1211707"/>
                  <a:pt x="5666740" y="1204087"/>
                  <a:pt x="5659120" y="1196467"/>
                </a:cubicBezTo>
                <a:close/>
                <a:moveTo>
                  <a:pt x="914019" y="1044067"/>
                </a:moveTo>
                <a:cubicBezTo>
                  <a:pt x="898779" y="1028827"/>
                  <a:pt x="898779" y="1005967"/>
                  <a:pt x="914019" y="990727"/>
                </a:cubicBezTo>
                <a:cubicBezTo>
                  <a:pt x="929259" y="975487"/>
                  <a:pt x="952119" y="975487"/>
                  <a:pt x="967359" y="990727"/>
                </a:cubicBezTo>
                <a:cubicBezTo>
                  <a:pt x="982599" y="1005967"/>
                  <a:pt x="982599" y="1028827"/>
                  <a:pt x="967359" y="1044067"/>
                </a:cubicBezTo>
                <a:cubicBezTo>
                  <a:pt x="959739" y="1051687"/>
                  <a:pt x="952119" y="1051687"/>
                  <a:pt x="936879" y="1051687"/>
                </a:cubicBezTo>
                <a:cubicBezTo>
                  <a:pt x="929259" y="1051687"/>
                  <a:pt x="921639" y="1051687"/>
                  <a:pt x="914019" y="1044067"/>
                </a:cubicBezTo>
                <a:close/>
                <a:moveTo>
                  <a:pt x="5514467" y="1036447"/>
                </a:moveTo>
                <a:cubicBezTo>
                  <a:pt x="5499227" y="1021207"/>
                  <a:pt x="5506847" y="998347"/>
                  <a:pt x="5514467" y="983107"/>
                </a:cubicBezTo>
                <a:cubicBezTo>
                  <a:pt x="5529707" y="967867"/>
                  <a:pt x="5560187" y="967867"/>
                  <a:pt x="5575427" y="983107"/>
                </a:cubicBezTo>
                <a:cubicBezTo>
                  <a:pt x="5583047" y="998347"/>
                  <a:pt x="5583047" y="1028827"/>
                  <a:pt x="5567807" y="1036447"/>
                </a:cubicBezTo>
                <a:cubicBezTo>
                  <a:pt x="5560187" y="1044067"/>
                  <a:pt x="5552567" y="1051687"/>
                  <a:pt x="5544947" y="1051687"/>
                </a:cubicBezTo>
                <a:cubicBezTo>
                  <a:pt x="5537327" y="1051687"/>
                  <a:pt x="5522087" y="1044067"/>
                  <a:pt x="5514467" y="1036447"/>
                </a:cubicBezTo>
                <a:close/>
                <a:moveTo>
                  <a:pt x="1066292" y="891667"/>
                </a:moveTo>
                <a:cubicBezTo>
                  <a:pt x="1051052" y="876427"/>
                  <a:pt x="1051052" y="853567"/>
                  <a:pt x="1066292" y="838327"/>
                </a:cubicBezTo>
                <a:cubicBezTo>
                  <a:pt x="1081532" y="823087"/>
                  <a:pt x="1104392" y="823087"/>
                  <a:pt x="1119632" y="838327"/>
                </a:cubicBezTo>
                <a:cubicBezTo>
                  <a:pt x="1134872" y="853567"/>
                  <a:pt x="1134872" y="884047"/>
                  <a:pt x="1119632" y="899287"/>
                </a:cubicBezTo>
                <a:cubicBezTo>
                  <a:pt x="1112012" y="899287"/>
                  <a:pt x="1104392" y="906907"/>
                  <a:pt x="1089152" y="906907"/>
                </a:cubicBezTo>
                <a:cubicBezTo>
                  <a:pt x="1081532" y="906907"/>
                  <a:pt x="1073912" y="899287"/>
                  <a:pt x="1066292" y="891667"/>
                </a:cubicBezTo>
                <a:close/>
                <a:moveTo>
                  <a:pt x="5362067" y="891667"/>
                </a:moveTo>
                <a:cubicBezTo>
                  <a:pt x="5346827" y="876427"/>
                  <a:pt x="5346827" y="853567"/>
                  <a:pt x="5362067" y="838327"/>
                </a:cubicBezTo>
                <a:cubicBezTo>
                  <a:pt x="5377307" y="823087"/>
                  <a:pt x="5400167" y="823087"/>
                  <a:pt x="5415407" y="838327"/>
                </a:cubicBezTo>
                <a:cubicBezTo>
                  <a:pt x="5430647" y="845947"/>
                  <a:pt x="5430647" y="876427"/>
                  <a:pt x="5415407" y="891667"/>
                </a:cubicBezTo>
                <a:cubicBezTo>
                  <a:pt x="5407787" y="899287"/>
                  <a:pt x="5400167" y="899287"/>
                  <a:pt x="5392547" y="899287"/>
                </a:cubicBezTo>
                <a:cubicBezTo>
                  <a:pt x="5384927" y="899287"/>
                  <a:pt x="5369687" y="899287"/>
                  <a:pt x="5362067" y="891667"/>
                </a:cubicBezTo>
                <a:close/>
                <a:moveTo>
                  <a:pt x="1226312" y="754507"/>
                </a:moveTo>
                <a:cubicBezTo>
                  <a:pt x="1211072" y="739267"/>
                  <a:pt x="1218692" y="708787"/>
                  <a:pt x="1233932" y="701167"/>
                </a:cubicBezTo>
                <a:cubicBezTo>
                  <a:pt x="1249172" y="685927"/>
                  <a:pt x="1272032" y="685927"/>
                  <a:pt x="1287272" y="708787"/>
                </a:cubicBezTo>
                <a:cubicBezTo>
                  <a:pt x="1302512" y="724027"/>
                  <a:pt x="1294892" y="746887"/>
                  <a:pt x="1279652" y="762127"/>
                </a:cubicBezTo>
                <a:cubicBezTo>
                  <a:pt x="1272032" y="762127"/>
                  <a:pt x="1264412" y="769747"/>
                  <a:pt x="1256792" y="769747"/>
                </a:cubicBezTo>
                <a:cubicBezTo>
                  <a:pt x="1241552" y="769747"/>
                  <a:pt x="1233932" y="762127"/>
                  <a:pt x="1226312" y="754507"/>
                </a:cubicBezTo>
                <a:close/>
                <a:moveTo>
                  <a:pt x="5202174" y="754507"/>
                </a:moveTo>
                <a:cubicBezTo>
                  <a:pt x="5186934" y="739267"/>
                  <a:pt x="5186934" y="716407"/>
                  <a:pt x="5194554" y="701167"/>
                </a:cubicBezTo>
                <a:cubicBezTo>
                  <a:pt x="5209794" y="685927"/>
                  <a:pt x="5232654" y="685927"/>
                  <a:pt x="5247894" y="693547"/>
                </a:cubicBezTo>
                <a:cubicBezTo>
                  <a:pt x="5270754" y="708787"/>
                  <a:pt x="5270754" y="731647"/>
                  <a:pt x="5255514" y="746887"/>
                </a:cubicBezTo>
                <a:cubicBezTo>
                  <a:pt x="5247894" y="762127"/>
                  <a:pt x="5240274" y="762127"/>
                  <a:pt x="5225034" y="762127"/>
                </a:cubicBezTo>
                <a:cubicBezTo>
                  <a:pt x="5217414" y="762127"/>
                  <a:pt x="5209794" y="762127"/>
                  <a:pt x="5202174" y="754507"/>
                </a:cubicBezTo>
                <a:close/>
                <a:moveTo>
                  <a:pt x="1393825" y="624967"/>
                </a:moveTo>
                <a:cubicBezTo>
                  <a:pt x="1386205" y="602107"/>
                  <a:pt x="1386205" y="579247"/>
                  <a:pt x="1409065" y="571627"/>
                </a:cubicBezTo>
                <a:cubicBezTo>
                  <a:pt x="1424305" y="556387"/>
                  <a:pt x="1447165" y="564007"/>
                  <a:pt x="1462405" y="579247"/>
                </a:cubicBezTo>
                <a:cubicBezTo>
                  <a:pt x="1470025" y="594487"/>
                  <a:pt x="1470025" y="617347"/>
                  <a:pt x="1447165" y="632587"/>
                </a:cubicBezTo>
                <a:cubicBezTo>
                  <a:pt x="1439545" y="640207"/>
                  <a:pt x="1439545" y="640207"/>
                  <a:pt x="1431925" y="640207"/>
                </a:cubicBezTo>
                <a:cubicBezTo>
                  <a:pt x="1416685" y="640207"/>
                  <a:pt x="1401445" y="632587"/>
                  <a:pt x="1393825" y="624967"/>
                </a:cubicBezTo>
                <a:close/>
                <a:moveTo>
                  <a:pt x="5034534" y="632587"/>
                </a:moveTo>
                <a:cubicBezTo>
                  <a:pt x="5011674" y="617347"/>
                  <a:pt x="5011674" y="594487"/>
                  <a:pt x="5019294" y="579247"/>
                </a:cubicBezTo>
                <a:cubicBezTo>
                  <a:pt x="5034534" y="556387"/>
                  <a:pt x="5057394" y="556387"/>
                  <a:pt x="5072634" y="564007"/>
                </a:cubicBezTo>
                <a:cubicBezTo>
                  <a:pt x="5095494" y="579247"/>
                  <a:pt x="5095494" y="602107"/>
                  <a:pt x="5087874" y="617347"/>
                </a:cubicBezTo>
                <a:cubicBezTo>
                  <a:pt x="5080254" y="632587"/>
                  <a:pt x="5065014" y="632587"/>
                  <a:pt x="5057394" y="632587"/>
                </a:cubicBezTo>
                <a:cubicBezTo>
                  <a:pt x="5049774" y="632587"/>
                  <a:pt x="5042154" y="632587"/>
                  <a:pt x="5034534" y="632587"/>
                </a:cubicBezTo>
                <a:close/>
                <a:moveTo>
                  <a:pt x="1576578" y="502920"/>
                </a:moveTo>
                <a:cubicBezTo>
                  <a:pt x="1561338" y="487680"/>
                  <a:pt x="1568958" y="464820"/>
                  <a:pt x="1591818" y="449580"/>
                </a:cubicBezTo>
                <a:cubicBezTo>
                  <a:pt x="1607058" y="441960"/>
                  <a:pt x="1629918" y="449580"/>
                  <a:pt x="1637538" y="464820"/>
                </a:cubicBezTo>
                <a:cubicBezTo>
                  <a:pt x="1652778" y="487680"/>
                  <a:pt x="1645158" y="510540"/>
                  <a:pt x="1629918" y="518160"/>
                </a:cubicBezTo>
                <a:cubicBezTo>
                  <a:pt x="1622298" y="525780"/>
                  <a:pt x="1614678" y="525780"/>
                  <a:pt x="1607058" y="525780"/>
                </a:cubicBezTo>
                <a:cubicBezTo>
                  <a:pt x="1591818" y="525780"/>
                  <a:pt x="1584198" y="518160"/>
                  <a:pt x="1576578" y="502920"/>
                </a:cubicBezTo>
                <a:close/>
                <a:moveTo>
                  <a:pt x="4851781" y="518160"/>
                </a:moveTo>
                <a:cubicBezTo>
                  <a:pt x="4836541" y="502920"/>
                  <a:pt x="4828921" y="480060"/>
                  <a:pt x="4844161" y="464820"/>
                </a:cubicBezTo>
                <a:cubicBezTo>
                  <a:pt x="4851781" y="441960"/>
                  <a:pt x="4874641" y="441960"/>
                  <a:pt x="4889881" y="449580"/>
                </a:cubicBezTo>
                <a:cubicBezTo>
                  <a:pt x="4912741" y="457200"/>
                  <a:pt x="4920361" y="487680"/>
                  <a:pt x="4905121" y="502920"/>
                </a:cubicBezTo>
                <a:cubicBezTo>
                  <a:pt x="4897501" y="510540"/>
                  <a:pt x="4889881" y="518160"/>
                  <a:pt x="4874641" y="518160"/>
                </a:cubicBezTo>
                <a:cubicBezTo>
                  <a:pt x="4867021" y="518160"/>
                  <a:pt x="4859401" y="518160"/>
                  <a:pt x="4851781" y="518160"/>
                </a:cubicBezTo>
                <a:close/>
                <a:moveTo>
                  <a:pt x="1759458" y="396240"/>
                </a:moveTo>
                <a:cubicBezTo>
                  <a:pt x="1751838" y="381000"/>
                  <a:pt x="1759458" y="358140"/>
                  <a:pt x="1782318" y="350520"/>
                </a:cubicBezTo>
                <a:cubicBezTo>
                  <a:pt x="1797558" y="335280"/>
                  <a:pt x="1820418" y="342900"/>
                  <a:pt x="1828038" y="365760"/>
                </a:cubicBezTo>
                <a:cubicBezTo>
                  <a:pt x="1835658" y="381000"/>
                  <a:pt x="1835658" y="403860"/>
                  <a:pt x="1812798" y="419100"/>
                </a:cubicBezTo>
                <a:cubicBezTo>
                  <a:pt x="1805178" y="419100"/>
                  <a:pt x="1805178" y="419100"/>
                  <a:pt x="1797558" y="419100"/>
                </a:cubicBezTo>
                <a:cubicBezTo>
                  <a:pt x="1782318" y="419100"/>
                  <a:pt x="1767078" y="411480"/>
                  <a:pt x="1759458" y="396240"/>
                </a:cubicBezTo>
                <a:close/>
                <a:moveTo>
                  <a:pt x="4669028" y="411480"/>
                </a:moveTo>
                <a:cubicBezTo>
                  <a:pt x="4646168" y="403860"/>
                  <a:pt x="4646168" y="381000"/>
                  <a:pt x="4653788" y="365760"/>
                </a:cubicBezTo>
                <a:cubicBezTo>
                  <a:pt x="4661408" y="342900"/>
                  <a:pt x="4684268" y="335280"/>
                  <a:pt x="4699508" y="342900"/>
                </a:cubicBezTo>
                <a:cubicBezTo>
                  <a:pt x="4722368" y="358140"/>
                  <a:pt x="4729988" y="381000"/>
                  <a:pt x="4722368" y="396240"/>
                </a:cubicBezTo>
                <a:cubicBezTo>
                  <a:pt x="4714748" y="411480"/>
                  <a:pt x="4699508" y="419100"/>
                  <a:pt x="4684268" y="419100"/>
                </a:cubicBezTo>
                <a:cubicBezTo>
                  <a:pt x="4676648" y="419100"/>
                  <a:pt x="4676648" y="419100"/>
                  <a:pt x="4669028" y="411480"/>
                </a:cubicBezTo>
                <a:close/>
                <a:moveTo>
                  <a:pt x="1957451" y="304800"/>
                </a:moveTo>
                <a:cubicBezTo>
                  <a:pt x="1949831" y="289560"/>
                  <a:pt x="1957451" y="266700"/>
                  <a:pt x="1972691" y="259080"/>
                </a:cubicBezTo>
                <a:cubicBezTo>
                  <a:pt x="1995551" y="251460"/>
                  <a:pt x="2018411" y="259080"/>
                  <a:pt x="2026031" y="274320"/>
                </a:cubicBezTo>
                <a:cubicBezTo>
                  <a:pt x="2033651" y="297180"/>
                  <a:pt x="2026031" y="320040"/>
                  <a:pt x="2003171" y="327660"/>
                </a:cubicBezTo>
                <a:cubicBezTo>
                  <a:pt x="2003171" y="327660"/>
                  <a:pt x="1995551" y="327660"/>
                  <a:pt x="1987931" y="327660"/>
                </a:cubicBezTo>
                <a:cubicBezTo>
                  <a:pt x="1972691" y="327660"/>
                  <a:pt x="1957451" y="320040"/>
                  <a:pt x="1957451" y="304800"/>
                </a:cubicBezTo>
                <a:close/>
                <a:moveTo>
                  <a:pt x="4478528" y="327660"/>
                </a:moveTo>
                <a:cubicBezTo>
                  <a:pt x="4455668" y="312420"/>
                  <a:pt x="4448048" y="297180"/>
                  <a:pt x="4455668" y="274320"/>
                </a:cubicBezTo>
                <a:cubicBezTo>
                  <a:pt x="4463288" y="251460"/>
                  <a:pt x="4486148" y="243840"/>
                  <a:pt x="4509008" y="251460"/>
                </a:cubicBezTo>
                <a:cubicBezTo>
                  <a:pt x="4524248" y="259080"/>
                  <a:pt x="4531868" y="281940"/>
                  <a:pt x="4524248" y="304800"/>
                </a:cubicBezTo>
                <a:cubicBezTo>
                  <a:pt x="4516628" y="320040"/>
                  <a:pt x="4509008" y="327660"/>
                  <a:pt x="4493768" y="327660"/>
                </a:cubicBezTo>
                <a:cubicBezTo>
                  <a:pt x="4486148" y="327660"/>
                  <a:pt x="4478528" y="327660"/>
                  <a:pt x="4478528" y="327660"/>
                </a:cubicBezTo>
                <a:close/>
                <a:moveTo>
                  <a:pt x="2155444" y="228600"/>
                </a:moveTo>
                <a:cubicBezTo>
                  <a:pt x="2147824" y="205740"/>
                  <a:pt x="2155444" y="182880"/>
                  <a:pt x="2178304" y="175260"/>
                </a:cubicBezTo>
                <a:cubicBezTo>
                  <a:pt x="2193544" y="175260"/>
                  <a:pt x="2216404" y="182880"/>
                  <a:pt x="2224024" y="205740"/>
                </a:cubicBezTo>
                <a:cubicBezTo>
                  <a:pt x="2231644" y="220980"/>
                  <a:pt x="2224024" y="243840"/>
                  <a:pt x="2201164" y="251460"/>
                </a:cubicBezTo>
                <a:cubicBezTo>
                  <a:pt x="2201164" y="251460"/>
                  <a:pt x="2193544" y="251460"/>
                  <a:pt x="2185924" y="251460"/>
                </a:cubicBezTo>
                <a:cubicBezTo>
                  <a:pt x="2170684" y="251460"/>
                  <a:pt x="2155444" y="243840"/>
                  <a:pt x="2155444" y="228600"/>
                </a:cubicBezTo>
                <a:close/>
                <a:moveTo>
                  <a:pt x="4280535" y="251460"/>
                </a:moveTo>
                <a:cubicBezTo>
                  <a:pt x="4257675" y="243840"/>
                  <a:pt x="4250055" y="220980"/>
                  <a:pt x="4257675" y="198120"/>
                </a:cubicBezTo>
                <a:cubicBezTo>
                  <a:pt x="4265295" y="182880"/>
                  <a:pt x="4280535" y="167640"/>
                  <a:pt x="4303395" y="175260"/>
                </a:cubicBezTo>
                <a:cubicBezTo>
                  <a:pt x="4326255" y="182880"/>
                  <a:pt x="4333875" y="205740"/>
                  <a:pt x="4326255" y="220980"/>
                </a:cubicBezTo>
                <a:cubicBezTo>
                  <a:pt x="4318635" y="243840"/>
                  <a:pt x="4303395" y="251460"/>
                  <a:pt x="4288155" y="251460"/>
                </a:cubicBezTo>
                <a:cubicBezTo>
                  <a:pt x="4288155" y="251460"/>
                  <a:pt x="4280535" y="251460"/>
                  <a:pt x="4280535" y="251460"/>
                </a:cubicBezTo>
                <a:close/>
                <a:moveTo>
                  <a:pt x="2353564" y="160020"/>
                </a:moveTo>
                <a:cubicBezTo>
                  <a:pt x="2353564" y="137160"/>
                  <a:pt x="2361184" y="121920"/>
                  <a:pt x="2384044" y="114300"/>
                </a:cubicBezTo>
                <a:cubicBezTo>
                  <a:pt x="2406904" y="106680"/>
                  <a:pt x="2422144" y="121920"/>
                  <a:pt x="2429764" y="137160"/>
                </a:cubicBezTo>
                <a:cubicBezTo>
                  <a:pt x="2437384" y="160020"/>
                  <a:pt x="2422144" y="182880"/>
                  <a:pt x="2406904" y="190500"/>
                </a:cubicBezTo>
                <a:cubicBezTo>
                  <a:pt x="2399284" y="190500"/>
                  <a:pt x="2399284" y="190500"/>
                  <a:pt x="2391664" y="190500"/>
                </a:cubicBezTo>
                <a:cubicBezTo>
                  <a:pt x="2376424" y="190500"/>
                  <a:pt x="2361184" y="175260"/>
                  <a:pt x="2353564" y="160020"/>
                </a:cubicBezTo>
                <a:close/>
                <a:moveTo>
                  <a:pt x="4074922" y="182880"/>
                </a:moveTo>
                <a:cubicBezTo>
                  <a:pt x="4059682" y="182880"/>
                  <a:pt x="4044442" y="160020"/>
                  <a:pt x="4052062" y="137160"/>
                </a:cubicBezTo>
                <a:cubicBezTo>
                  <a:pt x="4052062" y="121920"/>
                  <a:pt x="4074922" y="106680"/>
                  <a:pt x="4097782" y="114300"/>
                </a:cubicBezTo>
                <a:cubicBezTo>
                  <a:pt x="4120642" y="114300"/>
                  <a:pt x="4128262" y="137160"/>
                  <a:pt x="4120642" y="160020"/>
                </a:cubicBezTo>
                <a:cubicBezTo>
                  <a:pt x="4120642" y="175260"/>
                  <a:pt x="4105402" y="190500"/>
                  <a:pt x="4090162" y="190500"/>
                </a:cubicBezTo>
                <a:cubicBezTo>
                  <a:pt x="4082542" y="190500"/>
                  <a:pt x="4082542" y="182880"/>
                  <a:pt x="4074922" y="182880"/>
                </a:cubicBezTo>
                <a:close/>
                <a:moveTo>
                  <a:pt x="2566797" y="106680"/>
                </a:moveTo>
                <a:cubicBezTo>
                  <a:pt x="2559177" y="91440"/>
                  <a:pt x="2574417" y="68580"/>
                  <a:pt x="2597277" y="60960"/>
                </a:cubicBezTo>
                <a:cubicBezTo>
                  <a:pt x="2612517" y="60960"/>
                  <a:pt x="2635377" y="76200"/>
                  <a:pt x="2635377" y="91440"/>
                </a:cubicBezTo>
                <a:cubicBezTo>
                  <a:pt x="2642997" y="114300"/>
                  <a:pt x="2627757" y="137160"/>
                  <a:pt x="2612517" y="137160"/>
                </a:cubicBezTo>
                <a:cubicBezTo>
                  <a:pt x="2604897" y="137160"/>
                  <a:pt x="2604897" y="137160"/>
                  <a:pt x="2604897" y="137160"/>
                </a:cubicBezTo>
                <a:cubicBezTo>
                  <a:pt x="2582037" y="137160"/>
                  <a:pt x="2566797" y="129540"/>
                  <a:pt x="2566797" y="106680"/>
                </a:cubicBezTo>
                <a:close/>
                <a:moveTo>
                  <a:pt x="3869182" y="137160"/>
                </a:moveTo>
                <a:cubicBezTo>
                  <a:pt x="3846322" y="129540"/>
                  <a:pt x="3838702" y="114300"/>
                  <a:pt x="3838702" y="91440"/>
                </a:cubicBezTo>
                <a:cubicBezTo>
                  <a:pt x="3846322" y="68580"/>
                  <a:pt x="3861562" y="60960"/>
                  <a:pt x="3884422" y="60960"/>
                </a:cubicBezTo>
                <a:cubicBezTo>
                  <a:pt x="3907282" y="68580"/>
                  <a:pt x="3922522" y="83820"/>
                  <a:pt x="3914902" y="106680"/>
                </a:cubicBezTo>
                <a:cubicBezTo>
                  <a:pt x="3914902" y="121920"/>
                  <a:pt x="3899662" y="137160"/>
                  <a:pt x="3876802" y="137160"/>
                </a:cubicBezTo>
                <a:cubicBezTo>
                  <a:pt x="3876802" y="137160"/>
                  <a:pt x="3876802" y="137160"/>
                  <a:pt x="3869182" y="137160"/>
                </a:cubicBezTo>
                <a:close/>
                <a:moveTo>
                  <a:pt x="2772410" y="68580"/>
                </a:moveTo>
                <a:cubicBezTo>
                  <a:pt x="2772410" y="45720"/>
                  <a:pt x="2787650" y="30480"/>
                  <a:pt x="2810510" y="30480"/>
                </a:cubicBezTo>
                <a:cubicBezTo>
                  <a:pt x="2825750" y="22860"/>
                  <a:pt x="2848610" y="38100"/>
                  <a:pt x="2848610" y="60960"/>
                </a:cubicBezTo>
                <a:cubicBezTo>
                  <a:pt x="2856230" y="83820"/>
                  <a:pt x="2840990" y="99060"/>
                  <a:pt x="2818130" y="106680"/>
                </a:cubicBezTo>
                <a:cubicBezTo>
                  <a:pt x="2818130" y="106680"/>
                  <a:pt x="2818130" y="106680"/>
                  <a:pt x="2810510" y="106680"/>
                </a:cubicBezTo>
                <a:cubicBezTo>
                  <a:pt x="2795270" y="106680"/>
                  <a:pt x="2780030" y="91440"/>
                  <a:pt x="2772410" y="68580"/>
                </a:cubicBezTo>
                <a:close/>
                <a:moveTo>
                  <a:pt x="3663569" y="99060"/>
                </a:moveTo>
                <a:cubicBezTo>
                  <a:pt x="3640709" y="99060"/>
                  <a:pt x="3625469" y="83820"/>
                  <a:pt x="3633089" y="60960"/>
                </a:cubicBezTo>
                <a:cubicBezTo>
                  <a:pt x="3633089" y="38100"/>
                  <a:pt x="3648329" y="22860"/>
                  <a:pt x="3671189" y="22860"/>
                </a:cubicBezTo>
                <a:cubicBezTo>
                  <a:pt x="3694049" y="30480"/>
                  <a:pt x="3709289" y="45720"/>
                  <a:pt x="3701669" y="68580"/>
                </a:cubicBezTo>
                <a:cubicBezTo>
                  <a:pt x="3701669" y="91440"/>
                  <a:pt x="3686429" y="99060"/>
                  <a:pt x="3663569" y="99060"/>
                </a:cubicBezTo>
                <a:close/>
                <a:moveTo>
                  <a:pt x="2985770" y="45720"/>
                </a:moveTo>
                <a:cubicBezTo>
                  <a:pt x="2985770" y="22860"/>
                  <a:pt x="3001010" y="7620"/>
                  <a:pt x="3023870" y="7620"/>
                </a:cubicBezTo>
                <a:cubicBezTo>
                  <a:pt x="3046730" y="7620"/>
                  <a:pt x="3061970" y="22860"/>
                  <a:pt x="3061970" y="38100"/>
                </a:cubicBezTo>
                <a:cubicBezTo>
                  <a:pt x="3061970" y="60960"/>
                  <a:pt x="3046730" y="83820"/>
                  <a:pt x="3031490" y="83820"/>
                </a:cubicBezTo>
                <a:cubicBezTo>
                  <a:pt x="3031490" y="83820"/>
                  <a:pt x="3023870" y="83820"/>
                  <a:pt x="3023870" y="83820"/>
                </a:cubicBezTo>
                <a:cubicBezTo>
                  <a:pt x="3008630" y="83820"/>
                  <a:pt x="2985770" y="68580"/>
                  <a:pt x="2985770" y="45720"/>
                </a:cubicBezTo>
                <a:close/>
                <a:moveTo>
                  <a:pt x="3450336" y="83820"/>
                </a:moveTo>
                <a:cubicBezTo>
                  <a:pt x="3427476" y="76200"/>
                  <a:pt x="3412236" y="60960"/>
                  <a:pt x="3412236" y="38100"/>
                </a:cubicBezTo>
                <a:cubicBezTo>
                  <a:pt x="3419856" y="22860"/>
                  <a:pt x="3435096" y="0"/>
                  <a:pt x="3457956" y="7620"/>
                </a:cubicBezTo>
                <a:cubicBezTo>
                  <a:pt x="3480816" y="7620"/>
                  <a:pt x="3496056" y="22860"/>
                  <a:pt x="3488436" y="45720"/>
                </a:cubicBezTo>
                <a:cubicBezTo>
                  <a:pt x="3488436" y="68580"/>
                  <a:pt x="3473196" y="83820"/>
                  <a:pt x="3450336" y="83820"/>
                </a:cubicBezTo>
                <a:close/>
                <a:moveTo>
                  <a:pt x="3199003" y="38100"/>
                </a:moveTo>
                <a:cubicBezTo>
                  <a:pt x="3199003" y="15240"/>
                  <a:pt x="3221863" y="0"/>
                  <a:pt x="3237103" y="0"/>
                </a:cubicBezTo>
                <a:cubicBezTo>
                  <a:pt x="3259963" y="0"/>
                  <a:pt x="3275203" y="15240"/>
                  <a:pt x="3275203" y="38100"/>
                </a:cubicBezTo>
                <a:cubicBezTo>
                  <a:pt x="3275203" y="60960"/>
                  <a:pt x="3259963" y="76200"/>
                  <a:pt x="3237103" y="76200"/>
                </a:cubicBezTo>
                <a:cubicBezTo>
                  <a:pt x="3221863" y="76200"/>
                  <a:pt x="3199003" y="60960"/>
                  <a:pt x="3199003" y="381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1"/>
          <p:cNvSpPr txBox="1"/>
          <p:nvPr/>
        </p:nvSpPr>
        <p:spPr>
          <a:xfrm>
            <a:off x="5680622" y="3645664"/>
            <a:ext cx="2862609" cy="9241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58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CNN</a:t>
            </a:r>
            <a:endParaRPr/>
          </a:p>
          <a:p>
            <a:pPr indent="0" lvl="0" marL="0" marR="0" rtl="0" algn="ctr">
              <a:lnSpc>
                <a:spcPct val="12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58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2"/>
          <p:cNvSpPr/>
          <p:nvPr/>
        </p:nvSpPr>
        <p:spPr>
          <a:xfrm rot="7536833">
            <a:off x="-5435396" y="-3797137"/>
            <a:ext cx="9627545" cy="9651674"/>
          </a:xfrm>
          <a:custGeom>
            <a:rect b="b" l="l" r="r" t="t"/>
            <a:pathLst>
              <a:path extrusionOk="0" h="9651674" w="9627545">
                <a:moveTo>
                  <a:pt x="0" y="0"/>
                </a:moveTo>
                <a:lnTo>
                  <a:pt x="9627544" y="0"/>
                </a:lnTo>
                <a:lnTo>
                  <a:pt x="9627544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72" name="Google Shape;272;p12"/>
          <p:cNvGrpSpPr/>
          <p:nvPr/>
        </p:nvGrpSpPr>
        <p:grpSpPr>
          <a:xfrm rot="7573183">
            <a:off x="522185" y="8751785"/>
            <a:ext cx="1013029" cy="1013029"/>
            <a:chOff x="0" y="0"/>
            <a:chExt cx="812800" cy="812800"/>
          </a:xfrm>
        </p:grpSpPr>
        <p:sp>
          <p:nvSpPr>
            <p:cNvPr id="273" name="Google Shape;273;p1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5" name="Google Shape;275;p12"/>
          <p:cNvSpPr/>
          <p:nvPr/>
        </p:nvSpPr>
        <p:spPr>
          <a:xfrm>
            <a:off x="3997470" y="2946621"/>
            <a:ext cx="13056300" cy="1669944"/>
          </a:xfrm>
          <a:custGeom>
            <a:rect b="b" l="l" r="r" t="t"/>
            <a:pathLst>
              <a:path extrusionOk="0" h="1669944" w="13056300">
                <a:moveTo>
                  <a:pt x="0" y="0"/>
                </a:moveTo>
                <a:lnTo>
                  <a:pt x="13056299" y="0"/>
                </a:lnTo>
                <a:lnTo>
                  <a:pt x="13056299" y="1669943"/>
                </a:lnTo>
                <a:lnTo>
                  <a:pt x="0" y="16699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648393" l="0" r="0" t="-6096"/>
            </a:stretch>
          </a:blipFill>
          <a:ln>
            <a:noFill/>
          </a:ln>
        </p:spPr>
      </p:sp>
      <p:sp>
        <p:nvSpPr>
          <p:cNvPr id="276" name="Google Shape;276;p12"/>
          <p:cNvSpPr/>
          <p:nvPr/>
        </p:nvSpPr>
        <p:spPr>
          <a:xfrm>
            <a:off x="3920253" y="5518797"/>
            <a:ext cx="13339047" cy="1360943"/>
          </a:xfrm>
          <a:custGeom>
            <a:rect b="b" l="l" r="r" t="t"/>
            <a:pathLst>
              <a:path extrusionOk="0" h="1360943" w="13339047">
                <a:moveTo>
                  <a:pt x="0" y="0"/>
                </a:moveTo>
                <a:lnTo>
                  <a:pt x="13339047" y="0"/>
                </a:lnTo>
                <a:lnTo>
                  <a:pt x="13339047" y="1360943"/>
                </a:lnTo>
                <a:lnTo>
                  <a:pt x="0" y="13609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4" r="0" t="-846252"/>
            </a:stretch>
          </a:blipFill>
          <a:ln>
            <a:noFill/>
          </a:ln>
        </p:spPr>
      </p:sp>
      <p:sp>
        <p:nvSpPr>
          <p:cNvPr id="277" name="Google Shape;277;p12"/>
          <p:cNvSpPr/>
          <p:nvPr/>
        </p:nvSpPr>
        <p:spPr>
          <a:xfrm>
            <a:off x="9706438" y="4816685"/>
            <a:ext cx="202700" cy="743851"/>
          </a:xfrm>
          <a:custGeom>
            <a:rect b="b" l="l" r="r" t="t"/>
            <a:pathLst>
              <a:path extrusionOk="0" h="743851" w="202700">
                <a:moveTo>
                  <a:pt x="0" y="0"/>
                </a:moveTo>
                <a:lnTo>
                  <a:pt x="202700" y="0"/>
                </a:lnTo>
                <a:lnTo>
                  <a:pt x="202700" y="743851"/>
                </a:lnTo>
                <a:lnTo>
                  <a:pt x="0" y="7438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8" name="Google Shape;278;p12"/>
          <p:cNvSpPr/>
          <p:nvPr/>
        </p:nvSpPr>
        <p:spPr>
          <a:xfrm rot="-5077033">
            <a:off x="14189858" y="6618684"/>
            <a:ext cx="9627545" cy="9651674"/>
          </a:xfrm>
          <a:custGeom>
            <a:rect b="b" l="l" r="r" t="t"/>
            <a:pathLst>
              <a:path extrusionOk="0"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79" name="Google Shape;279;p12"/>
          <p:cNvGrpSpPr/>
          <p:nvPr/>
        </p:nvGrpSpPr>
        <p:grpSpPr>
          <a:xfrm rot="7573183">
            <a:off x="16806131" y="692694"/>
            <a:ext cx="1013029" cy="1013029"/>
            <a:chOff x="0" y="0"/>
            <a:chExt cx="812800" cy="812800"/>
          </a:xfrm>
        </p:grpSpPr>
        <p:sp>
          <p:nvSpPr>
            <p:cNvPr id="280" name="Google Shape;280;p1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2" name="Google Shape;282;p12"/>
          <p:cNvSpPr txBox="1"/>
          <p:nvPr/>
        </p:nvSpPr>
        <p:spPr>
          <a:xfrm>
            <a:off x="3997470" y="2091562"/>
            <a:ext cx="5625067" cy="68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975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Training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600FE"/>
            </a:gs>
            <a:gs pos="25000">
              <a:srgbClr val="C900FE"/>
            </a:gs>
            <a:gs pos="50000">
              <a:srgbClr val="A136FF"/>
            </a:gs>
            <a:gs pos="75000">
              <a:srgbClr val="5142F0"/>
            </a:gs>
            <a:gs pos="100000">
              <a:srgbClr val="0033D9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13"/>
          <p:cNvGrpSpPr/>
          <p:nvPr/>
        </p:nvGrpSpPr>
        <p:grpSpPr>
          <a:xfrm>
            <a:off x="3411721" y="2523951"/>
            <a:ext cx="11464557" cy="5088019"/>
            <a:chOff x="0" y="-47625"/>
            <a:chExt cx="3614033" cy="1603923"/>
          </a:xfrm>
        </p:grpSpPr>
        <p:sp>
          <p:nvSpPr>
            <p:cNvPr id="288" name="Google Shape;288;p13"/>
            <p:cNvSpPr/>
            <p:nvPr/>
          </p:nvSpPr>
          <p:spPr>
            <a:xfrm>
              <a:off x="0" y="0"/>
              <a:ext cx="3614033" cy="1556298"/>
            </a:xfrm>
            <a:custGeom>
              <a:rect b="b" l="l" r="r" t="t"/>
              <a:pathLst>
                <a:path extrusionOk="0" h="1556298" w="3614033">
                  <a:moveTo>
                    <a:pt x="0" y="0"/>
                  </a:moveTo>
                  <a:lnTo>
                    <a:pt x="3614033" y="0"/>
                  </a:lnTo>
                  <a:lnTo>
                    <a:pt x="3614033" y="1556298"/>
                  </a:lnTo>
                  <a:lnTo>
                    <a:pt x="0" y="1556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10477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89" name="Google Shape;289;p13"/>
            <p:cNvSpPr txBox="1"/>
            <p:nvPr/>
          </p:nvSpPr>
          <p:spPr>
            <a:xfrm>
              <a:off x="0" y="-47625"/>
              <a:ext cx="3614033" cy="1603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0" name="Google Shape;290;p13"/>
          <p:cNvSpPr txBox="1"/>
          <p:nvPr/>
        </p:nvSpPr>
        <p:spPr>
          <a:xfrm>
            <a:off x="4119301" y="4097255"/>
            <a:ext cx="10049397" cy="20924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8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Evaluation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14"/>
          <p:cNvGrpSpPr/>
          <p:nvPr/>
        </p:nvGrpSpPr>
        <p:grpSpPr>
          <a:xfrm>
            <a:off x="0" y="-74012"/>
            <a:ext cx="18288000" cy="1948373"/>
            <a:chOff x="0" y="-38100"/>
            <a:chExt cx="9414331" cy="1002987"/>
          </a:xfrm>
        </p:grpSpPr>
        <p:sp>
          <p:nvSpPr>
            <p:cNvPr id="296" name="Google Shape;296;p14"/>
            <p:cNvSpPr/>
            <p:nvPr/>
          </p:nvSpPr>
          <p:spPr>
            <a:xfrm>
              <a:off x="0" y="0"/>
              <a:ext cx="9414331" cy="964887"/>
            </a:xfrm>
            <a:custGeom>
              <a:rect b="b" l="l" r="r" t="t"/>
              <a:pathLst>
                <a:path extrusionOk="0"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</p:sp>
        <p:sp>
          <p:nvSpPr>
            <p:cNvPr id="297" name="Google Shape;297;p14"/>
            <p:cNvSpPr txBox="1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14"/>
          <p:cNvSpPr/>
          <p:nvPr/>
        </p:nvSpPr>
        <p:spPr>
          <a:xfrm>
            <a:off x="1028700" y="2533884"/>
            <a:ext cx="7910500" cy="5893688"/>
          </a:xfrm>
          <a:custGeom>
            <a:rect b="b" l="l" r="r" t="t"/>
            <a:pathLst>
              <a:path extrusionOk="0" h="5893688" w="7910500">
                <a:moveTo>
                  <a:pt x="0" y="0"/>
                </a:moveTo>
                <a:lnTo>
                  <a:pt x="7910500" y="0"/>
                </a:lnTo>
                <a:lnTo>
                  <a:pt x="7910500" y="5893688"/>
                </a:lnTo>
                <a:lnTo>
                  <a:pt x="0" y="58936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9" name="Google Shape;299;p14"/>
          <p:cNvSpPr/>
          <p:nvPr/>
        </p:nvSpPr>
        <p:spPr>
          <a:xfrm>
            <a:off x="9701508" y="2546954"/>
            <a:ext cx="7798669" cy="5880618"/>
          </a:xfrm>
          <a:custGeom>
            <a:rect b="b" l="l" r="r" t="t"/>
            <a:pathLst>
              <a:path extrusionOk="0" h="5880618" w="7798669">
                <a:moveTo>
                  <a:pt x="0" y="0"/>
                </a:moveTo>
                <a:lnTo>
                  <a:pt x="7798669" y="0"/>
                </a:lnTo>
                <a:lnTo>
                  <a:pt x="7798669" y="5880618"/>
                </a:lnTo>
                <a:lnTo>
                  <a:pt x="0" y="58806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0" name="Google Shape;300;p14"/>
          <p:cNvSpPr/>
          <p:nvPr/>
        </p:nvSpPr>
        <p:spPr>
          <a:xfrm>
            <a:off x="5731519" y="8774227"/>
            <a:ext cx="7547594" cy="968147"/>
          </a:xfrm>
          <a:custGeom>
            <a:rect b="b" l="l" r="r" t="t"/>
            <a:pathLst>
              <a:path extrusionOk="0" h="968147" w="7547594">
                <a:moveTo>
                  <a:pt x="0" y="0"/>
                </a:moveTo>
                <a:lnTo>
                  <a:pt x="7547594" y="0"/>
                </a:lnTo>
                <a:lnTo>
                  <a:pt x="7547594" y="968146"/>
                </a:lnTo>
                <a:lnTo>
                  <a:pt x="0" y="9681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600FE"/>
            </a:gs>
            <a:gs pos="25000">
              <a:srgbClr val="C900FE"/>
            </a:gs>
            <a:gs pos="50000">
              <a:srgbClr val="A136FF"/>
            </a:gs>
            <a:gs pos="75000">
              <a:srgbClr val="5142F0"/>
            </a:gs>
            <a:gs pos="100000">
              <a:srgbClr val="0033D9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15"/>
          <p:cNvGrpSpPr/>
          <p:nvPr/>
        </p:nvGrpSpPr>
        <p:grpSpPr>
          <a:xfrm>
            <a:off x="3240100" y="2523951"/>
            <a:ext cx="12045670" cy="5088019"/>
            <a:chOff x="0" y="-47625"/>
            <a:chExt cx="3797221" cy="1603923"/>
          </a:xfrm>
        </p:grpSpPr>
        <p:sp>
          <p:nvSpPr>
            <p:cNvPr id="306" name="Google Shape;306;p15"/>
            <p:cNvSpPr/>
            <p:nvPr/>
          </p:nvSpPr>
          <p:spPr>
            <a:xfrm>
              <a:off x="0" y="0"/>
              <a:ext cx="3797221" cy="1556298"/>
            </a:xfrm>
            <a:custGeom>
              <a:rect b="b" l="l" r="r" t="t"/>
              <a:pathLst>
                <a:path extrusionOk="0" h="1556298" w="3797221">
                  <a:moveTo>
                    <a:pt x="0" y="0"/>
                  </a:moveTo>
                  <a:lnTo>
                    <a:pt x="3797221" y="0"/>
                  </a:lnTo>
                  <a:lnTo>
                    <a:pt x="3797221" y="1556298"/>
                  </a:lnTo>
                  <a:lnTo>
                    <a:pt x="0" y="1556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10477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307" name="Google Shape;307;p15"/>
            <p:cNvSpPr txBox="1"/>
            <p:nvPr/>
          </p:nvSpPr>
          <p:spPr>
            <a:xfrm>
              <a:off x="0" y="-47625"/>
              <a:ext cx="3797221" cy="1603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8" name="Google Shape;308;p15"/>
          <p:cNvSpPr txBox="1"/>
          <p:nvPr/>
        </p:nvSpPr>
        <p:spPr>
          <a:xfrm>
            <a:off x="3240100" y="4097255"/>
            <a:ext cx="11807801" cy="20924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8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Deployment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16"/>
          <p:cNvGrpSpPr/>
          <p:nvPr/>
        </p:nvGrpSpPr>
        <p:grpSpPr>
          <a:xfrm>
            <a:off x="0" y="-74012"/>
            <a:ext cx="18288000" cy="849660"/>
            <a:chOff x="0" y="-38100"/>
            <a:chExt cx="9414331" cy="437390"/>
          </a:xfrm>
        </p:grpSpPr>
        <p:sp>
          <p:nvSpPr>
            <p:cNvPr id="314" name="Google Shape;314;p16"/>
            <p:cNvSpPr/>
            <p:nvPr/>
          </p:nvSpPr>
          <p:spPr>
            <a:xfrm>
              <a:off x="0" y="0"/>
              <a:ext cx="9414331" cy="399290"/>
            </a:xfrm>
            <a:custGeom>
              <a:rect b="b" l="l" r="r" t="t"/>
              <a:pathLst>
                <a:path extrusionOk="0" h="399290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399290"/>
                  </a:lnTo>
                  <a:lnTo>
                    <a:pt x="0" y="399290"/>
                  </a:ln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</p:sp>
        <p:sp>
          <p:nvSpPr>
            <p:cNvPr id="315" name="Google Shape;315;p16"/>
            <p:cNvSpPr txBox="1"/>
            <p:nvPr/>
          </p:nvSpPr>
          <p:spPr>
            <a:xfrm>
              <a:off x="0" y="-38100"/>
              <a:ext cx="9414331" cy="4373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6" name="Google Shape;316;p16"/>
          <p:cNvSpPr/>
          <p:nvPr/>
        </p:nvSpPr>
        <p:spPr>
          <a:xfrm>
            <a:off x="790202" y="1162145"/>
            <a:ext cx="5225098" cy="3918823"/>
          </a:xfrm>
          <a:custGeom>
            <a:rect b="b" l="l" r="r" t="t"/>
            <a:pathLst>
              <a:path extrusionOk="0" h="3918823" w="5225098">
                <a:moveTo>
                  <a:pt x="0" y="0"/>
                </a:moveTo>
                <a:lnTo>
                  <a:pt x="5225098" y="0"/>
                </a:lnTo>
                <a:lnTo>
                  <a:pt x="5225098" y="3918823"/>
                </a:lnTo>
                <a:lnTo>
                  <a:pt x="0" y="39188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7" name="Google Shape;317;p16"/>
          <p:cNvSpPr/>
          <p:nvPr/>
        </p:nvSpPr>
        <p:spPr>
          <a:xfrm>
            <a:off x="6605614" y="1217767"/>
            <a:ext cx="5076772" cy="3807579"/>
          </a:xfrm>
          <a:custGeom>
            <a:rect b="b" l="l" r="r" t="t"/>
            <a:pathLst>
              <a:path extrusionOk="0" h="3807579" w="5076772">
                <a:moveTo>
                  <a:pt x="0" y="0"/>
                </a:moveTo>
                <a:lnTo>
                  <a:pt x="5076772" y="0"/>
                </a:lnTo>
                <a:lnTo>
                  <a:pt x="5076772" y="3807579"/>
                </a:lnTo>
                <a:lnTo>
                  <a:pt x="0" y="38075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8" name="Google Shape;318;p16"/>
          <p:cNvSpPr/>
          <p:nvPr/>
        </p:nvSpPr>
        <p:spPr>
          <a:xfrm>
            <a:off x="12272700" y="1217767"/>
            <a:ext cx="5225098" cy="3918823"/>
          </a:xfrm>
          <a:custGeom>
            <a:rect b="b" l="l" r="r" t="t"/>
            <a:pathLst>
              <a:path extrusionOk="0" h="3918823" w="5225098">
                <a:moveTo>
                  <a:pt x="0" y="0"/>
                </a:moveTo>
                <a:lnTo>
                  <a:pt x="5225098" y="0"/>
                </a:lnTo>
                <a:lnTo>
                  <a:pt x="5225098" y="3918824"/>
                </a:lnTo>
                <a:lnTo>
                  <a:pt x="0" y="3918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9" name="Google Shape;319;p16"/>
          <p:cNvSpPr/>
          <p:nvPr/>
        </p:nvSpPr>
        <p:spPr>
          <a:xfrm>
            <a:off x="790202" y="5366718"/>
            <a:ext cx="5010849" cy="3758137"/>
          </a:xfrm>
          <a:custGeom>
            <a:rect b="b" l="l" r="r" t="t"/>
            <a:pathLst>
              <a:path extrusionOk="0" h="3758137" w="5010849">
                <a:moveTo>
                  <a:pt x="0" y="0"/>
                </a:moveTo>
                <a:lnTo>
                  <a:pt x="5010848" y="0"/>
                </a:lnTo>
                <a:lnTo>
                  <a:pt x="5010848" y="3758137"/>
                </a:lnTo>
                <a:lnTo>
                  <a:pt x="0" y="37581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0" name="Google Shape;320;p16"/>
          <p:cNvSpPr/>
          <p:nvPr/>
        </p:nvSpPr>
        <p:spPr>
          <a:xfrm>
            <a:off x="6605614" y="5350238"/>
            <a:ext cx="5032823" cy="3774617"/>
          </a:xfrm>
          <a:custGeom>
            <a:rect b="b" l="l" r="r" t="t"/>
            <a:pathLst>
              <a:path extrusionOk="0" h="3774617" w="5032823">
                <a:moveTo>
                  <a:pt x="0" y="0"/>
                </a:moveTo>
                <a:lnTo>
                  <a:pt x="5032823" y="0"/>
                </a:lnTo>
                <a:lnTo>
                  <a:pt x="5032823" y="3774617"/>
                </a:lnTo>
                <a:lnTo>
                  <a:pt x="0" y="37746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1" name="Google Shape;321;p16"/>
          <p:cNvSpPr/>
          <p:nvPr/>
        </p:nvSpPr>
        <p:spPr>
          <a:xfrm>
            <a:off x="12511199" y="5313365"/>
            <a:ext cx="4748101" cy="3811490"/>
          </a:xfrm>
          <a:custGeom>
            <a:rect b="b" l="l" r="r" t="t"/>
            <a:pathLst>
              <a:path extrusionOk="0" h="3811490" w="4748101">
                <a:moveTo>
                  <a:pt x="0" y="0"/>
                </a:moveTo>
                <a:lnTo>
                  <a:pt x="4748101" y="0"/>
                </a:lnTo>
                <a:lnTo>
                  <a:pt x="4748101" y="3811490"/>
                </a:lnTo>
                <a:lnTo>
                  <a:pt x="0" y="38114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-7030" t="0"/>
            </a:stretch>
          </a:blipFill>
          <a:ln>
            <a:noFill/>
          </a:ln>
        </p:spPr>
      </p:sp>
      <p:grpSp>
        <p:nvGrpSpPr>
          <p:cNvPr id="322" name="Google Shape;322;p16"/>
          <p:cNvGrpSpPr/>
          <p:nvPr/>
        </p:nvGrpSpPr>
        <p:grpSpPr>
          <a:xfrm>
            <a:off x="0" y="9412888"/>
            <a:ext cx="18288000" cy="849660"/>
            <a:chOff x="0" y="-38100"/>
            <a:chExt cx="9414331" cy="437390"/>
          </a:xfrm>
        </p:grpSpPr>
        <p:sp>
          <p:nvSpPr>
            <p:cNvPr id="323" name="Google Shape;323;p16"/>
            <p:cNvSpPr/>
            <p:nvPr/>
          </p:nvSpPr>
          <p:spPr>
            <a:xfrm>
              <a:off x="0" y="0"/>
              <a:ext cx="9414331" cy="399290"/>
            </a:xfrm>
            <a:custGeom>
              <a:rect b="b" l="l" r="r" t="t"/>
              <a:pathLst>
                <a:path extrusionOk="0" h="399290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399290"/>
                  </a:lnTo>
                  <a:lnTo>
                    <a:pt x="0" y="399290"/>
                  </a:ln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</p:sp>
        <p:sp>
          <p:nvSpPr>
            <p:cNvPr id="324" name="Google Shape;324;p16"/>
            <p:cNvSpPr txBox="1"/>
            <p:nvPr/>
          </p:nvSpPr>
          <p:spPr>
            <a:xfrm>
              <a:off x="0" y="-38100"/>
              <a:ext cx="9414331" cy="4373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17"/>
          <p:cNvGrpSpPr/>
          <p:nvPr/>
        </p:nvGrpSpPr>
        <p:grpSpPr>
          <a:xfrm>
            <a:off x="0" y="-74012"/>
            <a:ext cx="18288000" cy="849660"/>
            <a:chOff x="0" y="-38100"/>
            <a:chExt cx="9414331" cy="437390"/>
          </a:xfrm>
        </p:grpSpPr>
        <p:sp>
          <p:nvSpPr>
            <p:cNvPr id="330" name="Google Shape;330;p17"/>
            <p:cNvSpPr/>
            <p:nvPr/>
          </p:nvSpPr>
          <p:spPr>
            <a:xfrm>
              <a:off x="0" y="0"/>
              <a:ext cx="9414331" cy="399290"/>
            </a:xfrm>
            <a:custGeom>
              <a:rect b="b" l="l" r="r" t="t"/>
              <a:pathLst>
                <a:path extrusionOk="0" h="399290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399290"/>
                  </a:lnTo>
                  <a:lnTo>
                    <a:pt x="0" y="399290"/>
                  </a:ln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</p:sp>
        <p:sp>
          <p:nvSpPr>
            <p:cNvPr id="331" name="Google Shape;331;p17"/>
            <p:cNvSpPr txBox="1"/>
            <p:nvPr/>
          </p:nvSpPr>
          <p:spPr>
            <a:xfrm>
              <a:off x="0" y="-38100"/>
              <a:ext cx="9414331" cy="4373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2" name="Google Shape;332;p17"/>
          <p:cNvSpPr/>
          <p:nvPr/>
        </p:nvSpPr>
        <p:spPr>
          <a:xfrm>
            <a:off x="1028091" y="3706415"/>
            <a:ext cx="5225098" cy="3918823"/>
          </a:xfrm>
          <a:custGeom>
            <a:rect b="b" l="l" r="r" t="t"/>
            <a:pathLst>
              <a:path extrusionOk="0" h="3918823" w="5225098">
                <a:moveTo>
                  <a:pt x="0" y="0"/>
                </a:moveTo>
                <a:lnTo>
                  <a:pt x="5225098" y="0"/>
                </a:lnTo>
                <a:lnTo>
                  <a:pt x="5225098" y="3918824"/>
                </a:lnTo>
                <a:lnTo>
                  <a:pt x="0" y="3918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3" name="Google Shape;333;p17"/>
          <p:cNvSpPr/>
          <p:nvPr/>
        </p:nvSpPr>
        <p:spPr>
          <a:xfrm>
            <a:off x="6605614" y="1351212"/>
            <a:ext cx="5076772" cy="3807579"/>
          </a:xfrm>
          <a:custGeom>
            <a:rect b="b" l="l" r="r" t="t"/>
            <a:pathLst>
              <a:path extrusionOk="0" h="3807579" w="5076772">
                <a:moveTo>
                  <a:pt x="0" y="0"/>
                </a:moveTo>
                <a:lnTo>
                  <a:pt x="5076772" y="0"/>
                </a:lnTo>
                <a:lnTo>
                  <a:pt x="5076772" y="3807579"/>
                </a:lnTo>
                <a:lnTo>
                  <a:pt x="0" y="38075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4" name="Google Shape;334;p17"/>
          <p:cNvSpPr/>
          <p:nvPr/>
        </p:nvSpPr>
        <p:spPr>
          <a:xfrm>
            <a:off x="12034202" y="3404022"/>
            <a:ext cx="5225098" cy="3918823"/>
          </a:xfrm>
          <a:custGeom>
            <a:rect b="b" l="l" r="r" t="t"/>
            <a:pathLst>
              <a:path extrusionOk="0" h="3918823" w="5225098">
                <a:moveTo>
                  <a:pt x="0" y="0"/>
                </a:moveTo>
                <a:lnTo>
                  <a:pt x="5225098" y="0"/>
                </a:lnTo>
                <a:lnTo>
                  <a:pt x="5225098" y="3918823"/>
                </a:lnTo>
                <a:lnTo>
                  <a:pt x="0" y="39188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5" name="Google Shape;335;p17"/>
          <p:cNvSpPr/>
          <p:nvPr/>
        </p:nvSpPr>
        <p:spPr>
          <a:xfrm>
            <a:off x="6671537" y="5443777"/>
            <a:ext cx="5010849" cy="3758137"/>
          </a:xfrm>
          <a:custGeom>
            <a:rect b="b" l="l" r="r" t="t"/>
            <a:pathLst>
              <a:path extrusionOk="0" h="3758137" w="5010849">
                <a:moveTo>
                  <a:pt x="0" y="0"/>
                </a:moveTo>
                <a:lnTo>
                  <a:pt x="5010849" y="0"/>
                </a:lnTo>
                <a:lnTo>
                  <a:pt x="5010849" y="3758137"/>
                </a:lnTo>
                <a:lnTo>
                  <a:pt x="0" y="37581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36" name="Google Shape;336;p17"/>
          <p:cNvGrpSpPr/>
          <p:nvPr/>
        </p:nvGrpSpPr>
        <p:grpSpPr>
          <a:xfrm>
            <a:off x="0" y="9412888"/>
            <a:ext cx="18288000" cy="849660"/>
            <a:chOff x="0" y="-38100"/>
            <a:chExt cx="9414331" cy="437390"/>
          </a:xfrm>
        </p:grpSpPr>
        <p:sp>
          <p:nvSpPr>
            <p:cNvPr id="337" name="Google Shape;337;p17"/>
            <p:cNvSpPr/>
            <p:nvPr/>
          </p:nvSpPr>
          <p:spPr>
            <a:xfrm>
              <a:off x="0" y="0"/>
              <a:ext cx="9414331" cy="399290"/>
            </a:xfrm>
            <a:custGeom>
              <a:rect b="b" l="l" r="r" t="t"/>
              <a:pathLst>
                <a:path extrusionOk="0" h="399290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399290"/>
                  </a:lnTo>
                  <a:lnTo>
                    <a:pt x="0" y="399290"/>
                  </a:ln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</p:sp>
        <p:sp>
          <p:nvSpPr>
            <p:cNvPr id="338" name="Google Shape;338;p17"/>
            <p:cNvSpPr txBox="1"/>
            <p:nvPr/>
          </p:nvSpPr>
          <p:spPr>
            <a:xfrm>
              <a:off x="0" y="-38100"/>
              <a:ext cx="9414331" cy="4373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/>
          <p:nvPr/>
        </p:nvSpPr>
        <p:spPr>
          <a:xfrm rot="-1898322">
            <a:off x="13299669" y="5075791"/>
            <a:ext cx="8700980" cy="8722787"/>
          </a:xfrm>
          <a:custGeom>
            <a:rect b="b" l="l" r="r" t="t"/>
            <a:pathLst>
              <a:path extrusionOk="0"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4" name="Google Shape;344;p18"/>
          <p:cNvSpPr/>
          <p:nvPr/>
        </p:nvSpPr>
        <p:spPr>
          <a:xfrm rot="-1898322">
            <a:off x="-3784911" y="-3899454"/>
            <a:ext cx="8700980" cy="8722787"/>
          </a:xfrm>
          <a:custGeom>
            <a:rect b="b" l="l" r="r" t="t"/>
            <a:pathLst>
              <a:path extrusionOk="0"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5" name="Google Shape;345;p18"/>
          <p:cNvSpPr txBox="1"/>
          <p:nvPr/>
        </p:nvSpPr>
        <p:spPr>
          <a:xfrm>
            <a:off x="5291464" y="4354503"/>
            <a:ext cx="8460437" cy="1577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424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600FE"/>
            </a:gs>
            <a:gs pos="25000">
              <a:srgbClr val="C900FE"/>
            </a:gs>
            <a:gs pos="50000">
              <a:srgbClr val="A136FF"/>
            </a:gs>
            <a:gs pos="75000">
              <a:srgbClr val="5142F0"/>
            </a:gs>
            <a:gs pos="100000">
              <a:srgbClr val="0033D9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/>
        </p:nvSpPr>
        <p:spPr>
          <a:xfrm>
            <a:off x="717735" y="3051011"/>
            <a:ext cx="16852531" cy="4184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8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 Understanding</a:t>
            </a:r>
            <a:endParaRPr/>
          </a:p>
        </p:txBody>
      </p:sp>
      <p:grpSp>
        <p:nvGrpSpPr>
          <p:cNvPr id="99" name="Google Shape;99;p2"/>
          <p:cNvGrpSpPr/>
          <p:nvPr/>
        </p:nvGrpSpPr>
        <p:grpSpPr>
          <a:xfrm>
            <a:off x="2013061" y="2523951"/>
            <a:ext cx="14341213" cy="5088019"/>
            <a:chOff x="0" y="-47625"/>
            <a:chExt cx="4520857" cy="1603923"/>
          </a:xfrm>
        </p:grpSpPr>
        <p:sp>
          <p:nvSpPr>
            <p:cNvPr id="100" name="Google Shape;100;p2"/>
            <p:cNvSpPr/>
            <p:nvPr/>
          </p:nvSpPr>
          <p:spPr>
            <a:xfrm>
              <a:off x="0" y="0"/>
              <a:ext cx="4520857" cy="1556298"/>
            </a:xfrm>
            <a:custGeom>
              <a:rect b="b" l="l" r="r" t="t"/>
              <a:pathLst>
                <a:path extrusionOk="0" h="1556298" w="4520857">
                  <a:moveTo>
                    <a:pt x="0" y="0"/>
                  </a:moveTo>
                  <a:lnTo>
                    <a:pt x="4520857" y="0"/>
                  </a:lnTo>
                  <a:lnTo>
                    <a:pt x="4520857" y="1556298"/>
                  </a:lnTo>
                  <a:lnTo>
                    <a:pt x="0" y="1556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10477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1" name="Google Shape;101;p2"/>
            <p:cNvSpPr txBox="1"/>
            <p:nvPr/>
          </p:nvSpPr>
          <p:spPr>
            <a:xfrm>
              <a:off x="0" y="-47625"/>
              <a:ext cx="4520857" cy="1603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 rot="-1898322">
            <a:off x="12719553" y="-4023370"/>
            <a:ext cx="8774178" cy="8796169"/>
          </a:xfrm>
          <a:custGeom>
            <a:rect b="b" l="l" r="r" t="t"/>
            <a:pathLst>
              <a:path extrusionOk="0"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7" name="Google Shape;107;p3"/>
          <p:cNvGrpSpPr/>
          <p:nvPr/>
        </p:nvGrpSpPr>
        <p:grpSpPr>
          <a:xfrm>
            <a:off x="483487" y="2086897"/>
            <a:ext cx="6218139" cy="6218139"/>
            <a:chOff x="0" y="0"/>
            <a:chExt cx="812800" cy="812800"/>
          </a:xfrm>
        </p:grpSpPr>
        <p:sp>
          <p:nvSpPr>
            <p:cNvPr id="108" name="Google Shape;108;p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0" name="Google Shape;110;p3"/>
          <p:cNvSpPr/>
          <p:nvPr/>
        </p:nvSpPr>
        <p:spPr>
          <a:xfrm>
            <a:off x="741219" y="2363976"/>
            <a:ext cx="5685684" cy="5688800"/>
          </a:xfrm>
          <a:custGeom>
            <a:rect b="b" l="l" r="r" t="t"/>
            <a:pathLst>
              <a:path extrusionOk="0" h="6493002" w="6489446">
                <a:moveTo>
                  <a:pt x="3244723" y="6493002"/>
                </a:moveTo>
                <a:cubicBezTo>
                  <a:pt x="3221863" y="6493002"/>
                  <a:pt x="3206623" y="6470142"/>
                  <a:pt x="3206623" y="6454902"/>
                </a:cubicBezTo>
                <a:cubicBezTo>
                  <a:pt x="3206623" y="6432042"/>
                  <a:pt x="3221863" y="6416802"/>
                  <a:pt x="3244723" y="6416802"/>
                </a:cubicBezTo>
                <a:cubicBezTo>
                  <a:pt x="3252343" y="6416802"/>
                  <a:pt x="3252343" y="6416802"/>
                  <a:pt x="3252343" y="6416802"/>
                </a:cubicBezTo>
                <a:cubicBezTo>
                  <a:pt x="3275203" y="6416802"/>
                  <a:pt x="3290443" y="6432042"/>
                  <a:pt x="3290443" y="6454902"/>
                </a:cubicBezTo>
                <a:cubicBezTo>
                  <a:pt x="3290443" y="6470142"/>
                  <a:pt x="3275203" y="6493002"/>
                  <a:pt x="3252343" y="6493002"/>
                </a:cubicBezTo>
                <a:cubicBezTo>
                  <a:pt x="3252343" y="6493002"/>
                  <a:pt x="3252343" y="6493002"/>
                  <a:pt x="3244723" y="6493002"/>
                </a:cubicBezTo>
                <a:close/>
                <a:moveTo>
                  <a:pt x="3023870" y="6485382"/>
                </a:moveTo>
                <a:cubicBezTo>
                  <a:pt x="3008630" y="6477762"/>
                  <a:pt x="2993390" y="6462522"/>
                  <a:pt x="2993390" y="6439662"/>
                </a:cubicBezTo>
                <a:cubicBezTo>
                  <a:pt x="2993390" y="6424422"/>
                  <a:pt x="3008630" y="6409182"/>
                  <a:pt x="3031490" y="6409182"/>
                </a:cubicBezTo>
                <a:cubicBezTo>
                  <a:pt x="3054350" y="6409182"/>
                  <a:pt x="3069590" y="6424422"/>
                  <a:pt x="3069590" y="6447282"/>
                </a:cubicBezTo>
                <a:cubicBezTo>
                  <a:pt x="3069590" y="6470142"/>
                  <a:pt x="3046730" y="6485382"/>
                  <a:pt x="3031490" y="6485382"/>
                </a:cubicBezTo>
                <a:cubicBezTo>
                  <a:pt x="3031490" y="6485382"/>
                  <a:pt x="3031490" y="6485382"/>
                  <a:pt x="3023870" y="6485382"/>
                </a:cubicBezTo>
                <a:close/>
                <a:moveTo>
                  <a:pt x="3427603" y="6447282"/>
                </a:moveTo>
                <a:cubicBezTo>
                  <a:pt x="3427603" y="6424422"/>
                  <a:pt x="3442843" y="6409182"/>
                  <a:pt x="3465703" y="6409182"/>
                </a:cubicBezTo>
                <a:cubicBezTo>
                  <a:pt x="3480943" y="6401562"/>
                  <a:pt x="3503803" y="6424422"/>
                  <a:pt x="3503803" y="6439662"/>
                </a:cubicBezTo>
                <a:cubicBezTo>
                  <a:pt x="3503803" y="6462522"/>
                  <a:pt x="3488563" y="6477762"/>
                  <a:pt x="3465703" y="6485382"/>
                </a:cubicBezTo>
                <a:cubicBezTo>
                  <a:pt x="3442843" y="6485382"/>
                  <a:pt x="3427603" y="6470142"/>
                  <a:pt x="3427603" y="6447282"/>
                </a:cubicBezTo>
                <a:close/>
                <a:moveTo>
                  <a:pt x="2810637" y="6462522"/>
                </a:moveTo>
                <a:cubicBezTo>
                  <a:pt x="2787777" y="6454902"/>
                  <a:pt x="2772537" y="6439662"/>
                  <a:pt x="2780157" y="6416802"/>
                </a:cubicBezTo>
                <a:cubicBezTo>
                  <a:pt x="2780157" y="6401562"/>
                  <a:pt x="2803017" y="6386322"/>
                  <a:pt x="2818257" y="6386322"/>
                </a:cubicBezTo>
                <a:cubicBezTo>
                  <a:pt x="2841117" y="6386322"/>
                  <a:pt x="2856357" y="6409182"/>
                  <a:pt x="2856357" y="6432042"/>
                </a:cubicBezTo>
                <a:cubicBezTo>
                  <a:pt x="2848737" y="6447282"/>
                  <a:pt x="2833497" y="6462522"/>
                  <a:pt x="2818257" y="6462522"/>
                </a:cubicBezTo>
                <a:cubicBezTo>
                  <a:pt x="2818257" y="6462522"/>
                  <a:pt x="2810637" y="6462522"/>
                  <a:pt x="2810637" y="6462522"/>
                </a:cubicBezTo>
                <a:close/>
                <a:moveTo>
                  <a:pt x="3640836" y="6424422"/>
                </a:moveTo>
                <a:cubicBezTo>
                  <a:pt x="3640836" y="6409182"/>
                  <a:pt x="3656076" y="6386322"/>
                  <a:pt x="3671316" y="6386322"/>
                </a:cubicBezTo>
                <a:cubicBezTo>
                  <a:pt x="3694176" y="6378702"/>
                  <a:pt x="3709416" y="6393942"/>
                  <a:pt x="3717036" y="6416802"/>
                </a:cubicBezTo>
                <a:cubicBezTo>
                  <a:pt x="3717036" y="6439662"/>
                  <a:pt x="3701796" y="6454902"/>
                  <a:pt x="3686556" y="6462522"/>
                </a:cubicBezTo>
                <a:cubicBezTo>
                  <a:pt x="3678936" y="6462522"/>
                  <a:pt x="3678936" y="6462522"/>
                  <a:pt x="3678936" y="6462522"/>
                </a:cubicBezTo>
                <a:cubicBezTo>
                  <a:pt x="3656076" y="6462522"/>
                  <a:pt x="3640836" y="6447282"/>
                  <a:pt x="3640836" y="6424422"/>
                </a:cubicBezTo>
                <a:close/>
                <a:moveTo>
                  <a:pt x="2597404" y="6424422"/>
                </a:moveTo>
                <a:cubicBezTo>
                  <a:pt x="2574544" y="6424422"/>
                  <a:pt x="2566924" y="6401562"/>
                  <a:pt x="2566924" y="6378702"/>
                </a:cubicBezTo>
                <a:cubicBezTo>
                  <a:pt x="2574544" y="6363462"/>
                  <a:pt x="2589784" y="6348222"/>
                  <a:pt x="2612644" y="6348222"/>
                </a:cubicBezTo>
                <a:cubicBezTo>
                  <a:pt x="2635504" y="6355842"/>
                  <a:pt x="2650744" y="6378702"/>
                  <a:pt x="2643124" y="6393942"/>
                </a:cubicBezTo>
                <a:cubicBezTo>
                  <a:pt x="2635504" y="6416802"/>
                  <a:pt x="2620264" y="6424422"/>
                  <a:pt x="2605024" y="6424422"/>
                </a:cubicBezTo>
                <a:cubicBezTo>
                  <a:pt x="2605024" y="6424422"/>
                  <a:pt x="2597404" y="6424422"/>
                  <a:pt x="2597404" y="6424422"/>
                </a:cubicBezTo>
                <a:close/>
                <a:moveTo>
                  <a:pt x="3854196" y="6393942"/>
                </a:moveTo>
                <a:cubicBezTo>
                  <a:pt x="3846576" y="6371082"/>
                  <a:pt x="3861816" y="6355842"/>
                  <a:pt x="3884676" y="6348222"/>
                </a:cubicBezTo>
                <a:cubicBezTo>
                  <a:pt x="3899916" y="6348222"/>
                  <a:pt x="3922776" y="6355842"/>
                  <a:pt x="3930396" y="6378702"/>
                </a:cubicBezTo>
                <a:cubicBezTo>
                  <a:pt x="3930396" y="6401562"/>
                  <a:pt x="3915156" y="6416802"/>
                  <a:pt x="3899916" y="6424422"/>
                </a:cubicBezTo>
                <a:cubicBezTo>
                  <a:pt x="3892296" y="6424422"/>
                  <a:pt x="3892296" y="6424422"/>
                  <a:pt x="3892296" y="6424422"/>
                </a:cubicBezTo>
                <a:cubicBezTo>
                  <a:pt x="3869436" y="6424422"/>
                  <a:pt x="3854196" y="6409182"/>
                  <a:pt x="3854196" y="6393942"/>
                </a:cubicBezTo>
                <a:close/>
                <a:moveTo>
                  <a:pt x="2384171" y="6378702"/>
                </a:moveTo>
                <a:cubicBezTo>
                  <a:pt x="2368931" y="6371082"/>
                  <a:pt x="2353691" y="6348222"/>
                  <a:pt x="2361311" y="6325362"/>
                </a:cubicBezTo>
                <a:cubicBezTo>
                  <a:pt x="2368931" y="6310122"/>
                  <a:pt x="2384171" y="6294882"/>
                  <a:pt x="2407031" y="6302502"/>
                </a:cubicBezTo>
                <a:cubicBezTo>
                  <a:pt x="2429891" y="6310122"/>
                  <a:pt x="2437511" y="6325362"/>
                  <a:pt x="2437511" y="6348222"/>
                </a:cubicBezTo>
                <a:cubicBezTo>
                  <a:pt x="2429891" y="6363462"/>
                  <a:pt x="2414651" y="6378702"/>
                  <a:pt x="2399411" y="6378702"/>
                </a:cubicBezTo>
                <a:cubicBezTo>
                  <a:pt x="2391791" y="6378702"/>
                  <a:pt x="2391791" y="6378702"/>
                  <a:pt x="2384171" y="6378702"/>
                </a:cubicBezTo>
                <a:close/>
                <a:moveTo>
                  <a:pt x="4059809" y="6348222"/>
                </a:moveTo>
                <a:cubicBezTo>
                  <a:pt x="4052189" y="6325362"/>
                  <a:pt x="4067429" y="6302502"/>
                  <a:pt x="4090289" y="6302502"/>
                </a:cubicBezTo>
                <a:cubicBezTo>
                  <a:pt x="4105529" y="6294882"/>
                  <a:pt x="4128389" y="6302502"/>
                  <a:pt x="4136009" y="6325362"/>
                </a:cubicBezTo>
                <a:cubicBezTo>
                  <a:pt x="4143629" y="6348222"/>
                  <a:pt x="4128389" y="6371082"/>
                  <a:pt x="4105529" y="6371082"/>
                </a:cubicBezTo>
                <a:cubicBezTo>
                  <a:pt x="4105529" y="6371082"/>
                  <a:pt x="4097909" y="6371082"/>
                  <a:pt x="4097909" y="6371082"/>
                </a:cubicBezTo>
                <a:cubicBezTo>
                  <a:pt x="4082669" y="6371082"/>
                  <a:pt x="4067429" y="6363462"/>
                  <a:pt x="4059809" y="6348222"/>
                </a:cubicBezTo>
                <a:close/>
                <a:moveTo>
                  <a:pt x="2178558" y="6310122"/>
                </a:moveTo>
                <a:cubicBezTo>
                  <a:pt x="2163318" y="6302502"/>
                  <a:pt x="2148078" y="6279642"/>
                  <a:pt x="2155698" y="6264402"/>
                </a:cubicBezTo>
                <a:cubicBezTo>
                  <a:pt x="2163318" y="6241542"/>
                  <a:pt x="2186178" y="6233922"/>
                  <a:pt x="2209038" y="6241542"/>
                </a:cubicBezTo>
                <a:cubicBezTo>
                  <a:pt x="2224278" y="6249162"/>
                  <a:pt x="2239518" y="6264402"/>
                  <a:pt x="2231898" y="6287262"/>
                </a:cubicBezTo>
                <a:cubicBezTo>
                  <a:pt x="2224278" y="6302502"/>
                  <a:pt x="2209038" y="6310122"/>
                  <a:pt x="2193798" y="6310122"/>
                </a:cubicBezTo>
                <a:cubicBezTo>
                  <a:pt x="2186178" y="6310122"/>
                  <a:pt x="2186178" y="6310122"/>
                  <a:pt x="2178558" y="6310122"/>
                </a:cubicBezTo>
                <a:close/>
                <a:moveTo>
                  <a:pt x="4265549" y="6287262"/>
                </a:moveTo>
                <a:cubicBezTo>
                  <a:pt x="4257929" y="6264402"/>
                  <a:pt x="4273169" y="6241542"/>
                  <a:pt x="4288409" y="6233922"/>
                </a:cubicBezTo>
                <a:cubicBezTo>
                  <a:pt x="4311269" y="6226302"/>
                  <a:pt x="4334129" y="6241542"/>
                  <a:pt x="4341749" y="6256782"/>
                </a:cubicBezTo>
                <a:cubicBezTo>
                  <a:pt x="4341749" y="6279642"/>
                  <a:pt x="4334129" y="6302502"/>
                  <a:pt x="4311269" y="6310122"/>
                </a:cubicBezTo>
                <a:cubicBezTo>
                  <a:pt x="4311269" y="6310122"/>
                  <a:pt x="4303649" y="6310122"/>
                  <a:pt x="4303649" y="6310122"/>
                </a:cubicBezTo>
                <a:cubicBezTo>
                  <a:pt x="4288409" y="6310122"/>
                  <a:pt x="4273169" y="6302502"/>
                  <a:pt x="4265549" y="6287262"/>
                </a:cubicBezTo>
                <a:close/>
                <a:moveTo>
                  <a:pt x="1980565" y="6233922"/>
                </a:moveTo>
                <a:cubicBezTo>
                  <a:pt x="1957705" y="6226302"/>
                  <a:pt x="1950085" y="6203442"/>
                  <a:pt x="1957705" y="6180582"/>
                </a:cubicBezTo>
                <a:cubicBezTo>
                  <a:pt x="1965325" y="6165342"/>
                  <a:pt x="1988185" y="6157722"/>
                  <a:pt x="2011045" y="6165342"/>
                </a:cubicBezTo>
                <a:cubicBezTo>
                  <a:pt x="2026285" y="6172962"/>
                  <a:pt x="2033905" y="6195822"/>
                  <a:pt x="2026285" y="6211062"/>
                </a:cubicBezTo>
                <a:cubicBezTo>
                  <a:pt x="2018665" y="6226302"/>
                  <a:pt x="2011045" y="6233922"/>
                  <a:pt x="1995805" y="6233922"/>
                </a:cubicBezTo>
                <a:cubicBezTo>
                  <a:pt x="1988185" y="6233922"/>
                  <a:pt x="1980565" y="6233922"/>
                  <a:pt x="1980565" y="6233922"/>
                </a:cubicBezTo>
                <a:close/>
                <a:moveTo>
                  <a:pt x="4463542" y="6211062"/>
                </a:moveTo>
                <a:cubicBezTo>
                  <a:pt x="4455922" y="6188202"/>
                  <a:pt x="4463542" y="6165342"/>
                  <a:pt x="4486402" y="6157722"/>
                </a:cubicBezTo>
                <a:cubicBezTo>
                  <a:pt x="4509262" y="6150102"/>
                  <a:pt x="4524502" y="6157722"/>
                  <a:pt x="4539742" y="6180582"/>
                </a:cubicBezTo>
                <a:cubicBezTo>
                  <a:pt x="4547362" y="6195822"/>
                  <a:pt x="4532122" y="6218682"/>
                  <a:pt x="4516882" y="6226302"/>
                </a:cubicBezTo>
                <a:cubicBezTo>
                  <a:pt x="4509262" y="6233922"/>
                  <a:pt x="4509262" y="6233922"/>
                  <a:pt x="4501642" y="6233922"/>
                </a:cubicBezTo>
                <a:cubicBezTo>
                  <a:pt x="4486402" y="6233922"/>
                  <a:pt x="4471162" y="6226302"/>
                  <a:pt x="4463542" y="6211062"/>
                </a:cubicBezTo>
                <a:close/>
                <a:moveTo>
                  <a:pt x="1782445" y="6142482"/>
                </a:moveTo>
                <a:cubicBezTo>
                  <a:pt x="1759585" y="6134862"/>
                  <a:pt x="1751965" y="6112002"/>
                  <a:pt x="1767205" y="6089142"/>
                </a:cubicBezTo>
                <a:cubicBezTo>
                  <a:pt x="1774825" y="6073902"/>
                  <a:pt x="1797685" y="6066282"/>
                  <a:pt x="1812925" y="6073902"/>
                </a:cubicBezTo>
                <a:cubicBezTo>
                  <a:pt x="1835785" y="6081522"/>
                  <a:pt x="1843405" y="6104382"/>
                  <a:pt x="1835785" y="6127242"/>
                </a:cubicBezTo>
                <a:cubicBezTo>
                  <a:pt x="1828165" y="6134862"/>
                  <a:pt x="1812925" y="6142482"/>
                  <a:pt x="1797685" y="6142482"/>
                </a:cubicBezTo>
                <a:cubicBezTo>
                  <a:pt x="1790065" y="6142482"/>
                  <a:pt x="1790065" y="6142482"/>
                  <a:pt x="1782445" y="6142482"/>
                </a:cubicBezTo>
                <a:close/>
                <a:moveTo>
                  <a:pt x="4661535" y="6119622"/>
                </a:moveTo>
                <a:cubicBezTo>
                  <a:pt x="4653915" y="6104382"/>
                  <a:pt x="4661535" y="6081522"/>
                  <a:pt x="4676775" y="6073902"/>
                </a:cubicBezTo>
                <a:cubicBezTo>
                  <a:pt x="4699635" y="6058662"/>
                  <a:pt x="4722495" y="6066282"/>
                  <a:pt x="4730115" y="6089142"/>
                </a:cubicBezTo>
                <a:cubicBezTo>
                  <a:pt x="4737735" y="6104382"/>
                  <a:pt x="4730115" y="6127242"/>
                  <a:pt x="4714875" y="6134862"/>
                </a:cubicBezTo>
                <a:cubicBezTo>
                  <a:pt x="4707255" y="6142482"/>
                  <a:pt x="4699635" y="6142482"/>
                  <a:pt x="4692015" y="6142482"/>
                </a:cubicBezTo>
                <a:cubicBezTo>
                  <a:pt x="4684395" y="6142482"/>
                  <a:pt x="4669155" y="6134862"/>
                  <a:pt x="4661535" y="6119622"/>
                </a:cubicBezTo>
                <a:close/>
                <a:moveTo>
                  <a:pt x="1592072" y="6035802"/>
                </a:moveTo>
                <a:cubicBezTo>
                  <a:pt x="1576832" y="6028182"/>
                  <a:pt x="1569212" y="6005322"/>
                  <a:pt x="1576832" y="5982462"/>
                </a:cubicBezTo>
                <a:cubicBezTo>
                  <a:pt x="1592072" y="5967222"/>
                  <a:pt x="1614932" y="5959602"/>
                  <a:pt x="1630172" y="5974842"/>
                </a:cubicBezTo>
                <a:cubicBezTo>
                  <a:pt x="1645412" y="5982462"/>
                  <a:pt x="1653032" y="6005322"/>
                  <a:pt x="1645412" y="6020562"/>
                </a:cubicBezTo>
                <a:cubicBezTo>
                  <a:pt x="1637792" y="6035802"/>
                  <a:pt x="1622552" y="6043422"/>
                  <a:pt x="1607312" y="6043422"/>
                </a:cubicBezTo>
                <a:cubicBezTo>
                  <a:pt x="1607312" y="6043422"/>
                  <a:pt x="1599692" y="6043422"/>
                  <a:pt x="1592072" y="6035802"/>
                </a:cubicBezTo>
                <a:close/>
                <a:moveTo>
                  <a:pt x="4852035" y="6020562"/>
                </a:moveTo>
                <a:cubicBezTo>
                  <a:pt x="4836795" y="6005322"/>
                  <a:pt x="4844415" y="5982462"/>
                  <a:pt x="4859655" y="5967222"/>
                </a:cubicBezTo>
                <a:cubicBezTo>
                  <a:pt x="4882515" y="5959602"/>
                  <a:pt x="4905375" y="5959602"/>
                  <a:pt x="4912995" y="5982462"/>
                </a:cubicBezTo>
                <a:cubicBezTo>
                  <a:pt x="4928235" y="5997702"/>
                  <a:pt x="4920615" y="6020562"/>
                  <a:pt x="4905375" y="6035802"/>
                </a:cubicBezTo>
                <a:cubicBezTo>
                  <a:pt x="4897755" y="6035802"/>
                  <a:pt x="4890135" y="6035802"/>
                  <a:pt x="4882515" y="6035802"/>
                </a:cubicBezTo>
                <a:cubicBezTo>
                  <a:pt x="4867275" y="6035802"/>
                  <a:pt x="4859655" y="6035802"/>
                  <a:pt x="4852035" y="6020562"/>
                </a:cubicBezTo>
                <a:close/>
                <a:moveTo>
                  <a:pt x="1409319" y="5921502"/>
                </a:moveTo>
                <a:cubicBezTo>
                  <a:pt x="1394079" y="5906262"/>
                  <a:pt x="1386459" y="5883402"/>
                  <a:pt x="1401699" y="5868162"/>
                </a:cubicBezTo>
                <a:cubicBezTo>
                  <a:pt x="1409319" y="5852922"/>
                  <a:pt x="1432179" y="5845302"/>
                  <a:pt x="1455039" y="5860542"/>
                </a:cubicBezTo>
                <a:cubicBezTo>
                  <a:pt x="1470279" y="5868162"/>
                  <a:pt x="1470279" y="5891022"/>
                  <a:pt x="1462659" y="5906262"/>
                </a:cubicBezTo>
                <a:cubicBezTo>
                  <a:pt x="1455039" y="5921502"/>
                  <a:pt x="1439799" y="5929122"/>
                  <a:pt x="1432179" y="5929122"/>
                </a:cubicBezTo>
                <a:cubicBezTo>
                  <a:pt x="1424559" y="5929122"/>
                  <a:pt x="1416939" y="5921502"/>
                  <a:pt x="1409319" y="5921502"/>
                </a:cubicBezTo>
                <a:close/>
                <a:moveTo>
                  <a:pt x="5034788" y="5906262"/>
                </a:moveTo>
                <a:cubicBezTo>
                  <a:pt x="5019548" y="5891022"/>
                  <a:pt x="5027168" y="5868162"/>
                  <a:pt x="5042408" y="5852922"/>
                </a:cubicBezTo>
                <a:cubicBezTo>
                  <a:pt x="5057648" y="5845302"/>
                  <a:pt x="5080508" y="5845302"/>
                  <a:pt x="5095748" y="5860542"/>
                </a:cubicBezTo>
                <a:cubicBezTo>
                  <a:pt x="5103368" y="5883402"/>
                  <a:pt x="5103368" y="5906262"/>
                  <a:pt x="5080508" y="5913882"/>
                </a:cubicBezTo>
                <a:cubicBezTo>
                  <a:pt x="5080508" y="5921502"/>
                  <a:pt x="5072888" y="5921502"/>
                  <a:pt x="5065268" y="5921502"/>
                </a:cubicBezTo>
                <a:cubicBezTo>
                  <a:pt x="5050028" y="5921502"/>
                  <a:pt x="5034788" y="5913882"/>
                  <a:pt x="5034788" y="5906262"/>
                </a:cubicBezTo>
                <a:close/>
                <a:moveTo>
                  <a:pt x="1234059" y="5791962"/>
                </a:moveTo>
                <a:cubicBezTo>
                  <a:pt x="1218819" y="5776722"/>
                  <a:pt x="1211199" y="5753862"/>
                  <a:pt x="1226439" y="5738622"/>
                </a:cubicBezTo>
                <a:cubicBezTo>
                  <a:pt x="1241679" y="5723382"/>
                  <a:pt x="1264539" y="5715762"/>
                  <a:pt x="1279779" y="5731002"/>
                </a:cubicBezTo>
                <a:cubicBezTo>
                  <a:pt x="1295019" y="5746242"/>
                  <a:pt x="1302639" y="5769102"/>
                  <a:pt x="1287399" y="5784342"/>
                </a:cubicBezTo>
                <a:cubicBezTo>
                  <a:pt x="1279779" y="5791962"/>
                  <a:pt x="1272159" y="5799582"/>
                  <a:pt x="1256919" y="5799582"/>
                </a:cubicBezTo>
                <a:cubicBezTo>
                  <a:pt x="1249299" y="5799582"/>
                  <a:pt x="1241679" y="5799582"/>
                  <a:pt x="1234059" y="5791962"/>
                </a:cubicBezTo>
                <a:close/>
                <a:moveTo>
                  <a:pt x="5202301" y="5784342"/>
                </a:moveTo>
                <a:cubicBezTo>
                  <a:pt x="5194681" y="5761482"/>
                  <a:pt x="5194681" y="5738622"/>
                  <a:pt x="5209921" y="5731002"/>
                </a:cubicBezTo>
                <a:cubicBezTo>
                  <a:pt x="5225161" y="5715762"/>
                  <a:pt x="5248021" y="5715762"/>
                  <a:pt x="5263261" y="5731002"/>
                </a:cubicBezTo>
                <a:cubicBezTo>
                  <a:pt x="5278501" y="5753862"/>
                  <a:pt x="5270881" y="5776722"/>
                  <a:pt x="5255641" y="5784342"/>
                </a:cubicBezTo>
                <a:cubicBezTo>
                  <a:pt x="5248021" y="5791962"/>
                  <a:pt x="5240401" y="5791962"/>
                  <a:pt x="5232781" y="5791962"/>
                </a:cubicBezTo>
                <a:cubicBezTo>
                  <a:pt x="5225161" y="5791962"/>
                  <a:pt x="5209921" y="5791962"/>
                  <a:pt x="5202301" y="5784342"/>
                </a:cubicBezTo>
                <a:close/>
                <a:moveTo>
                  <a:pt x="1066292" y="5647055"/>
                </a:moveTo>
                <a:cubicBezTo>
                  <a:pt x="1051052" y="5639435"/>
                  <a:pt x="1051052" y="5608955"/>
                  <a:pt x="1066292" y="5593715"/>
                </a:cubicBezTo>
                <a:cubicBezTo>
                  <a:pt x="1081532" y="5578475"/>
                  <a:pt x="1104392" y="5578475"/>
                  <a:pt x="1119632" y="5593715"/>
                </a:cubicBezTo>
                <a:cubicBezTo>
                  <a:pt x="1134872" y="5608955"/>
                  <a:pt x="1134872" y="5631815"/>
                  <a:pt x="1119632" y="5647055"/>
                </a:cubicBezTo>
                <a:cubicBezTo>
                  <a:pt x="1112012" y="5654675"/>
                  <a:pt x="1104392" y="5662295"/>
                  <a:pt x="1096772" y="5662295"/>
                </a:cubicBezTo>
                <a:cubicBezTo>
                  <a:pt x="1081532" y="5662295"/>
                  <a:pt x="1073912" y="5654675"/>
                  <a:pt x="1066292" y="5647055"/>
                </a:cubicBezTo>
                <a:close/>
                <a:moveTo>
                  <a:pt x="5369687" y="5647055"/>
                </a:moveTo>
                <a:cubicBezTo>
                  <a:pt x="5354447" y="5631815"/>
                  <a:pt x="5354447" y="5601335"/>
                  <a:pt x="5369687" y="5593715"/>
                </a:cubicBezTo>
                <a:cubicBezTo>
                  <a:pt x="5384927" y="5578475"/>
                  <a:pt x="5407787" y="5578475"/>
                  <a:pt x="5423027" y="5593715"/>
                </a:cubicBezTo>
                <a:cubicBezTo>
                  <a:pt x="5438267" y="5608955"/>
                  <a:pt x="5438267" y="5631815"/>
                  <a:pt x="5423027" y="5647055"/>
                </a:cubicBezTo>
                <a:cubicBezTo>
                  <a:pt x="5415407" y="5654675"/>
                  <a:pt x="5407787" y="5654675"/>
                  <a:pt x="5400167" y="5654675"/>
                </a:cubicBezTo>
                <a:cubicBezTo>
                  <a:pt x="5384927" y="5654675"/>
                  <a:pt x="5377307" y="5654675"/>
                  <a:pt x="5369687" y="5647055"/>
                </a:cubicBezTo>
                <a:close/>
                <a:moveTo>
                  <a:pt x="914019" y="5502275"/>
                </a:moveTo>
                <a:cubicBezTo>
                  <a:pt x="898779" y="5487035"/>
                  <a:pt x="898779" y="5464175"/>
                  <a:pt x="914019" y="5448935"/>
                </a:cubicBezTo>
                <a:cubicBezTo>
                  <a:pt x="929259" y="5433695"/>
                  <a:pt x="952119" y="5433695"/>
                  <a:pt x="967359" y="5448935"/>
                </a:cubicBezTo>
                <a:cubicBezTo>
                  <a:pt x="982599" y="5464175"/>
                  <a:pt x="982599" y="5487035"/>
                  <a:pt x="967359" y="5502275"/>
                </a:cubicBezTo>
                <a:cubicBezTo>
                  <a:pt x="959739" y="5509895"/>
                  <a:pt x="952119" y="5509895"/>
                  <a:pt x="936879" y="5509895"/>
                </a:cubicBezTo>
                <a:cubicBezTo>
                  <a:pt x="929259" y="5509895"/>
                  <a:pt x="921639" y="5509895"/>
                  <a:pt x="914019" y="5502275"/>
                </a:cubicBezTo>
                <a:close/>
                <a:moveTo>
                  <a:pt x="5522087" y="5494655"/>
                </a:moveTo>
                <a:cubicBezTo>
                  <a:pt x="5506847" y="5479415"/>
                  <a:pt x="5506847" y="5456555"/>
                  <a:pt x="5522087" y="5441315"/>
                </a:cubicBezTo>
                <a:cubicBezTo>
                  <a:pt x="5537327" y="5426075"/>
                  <a:pt x="5560187" y="5426075"/>
                  <a:pt x="5575427" y="5441315"/>
                </a:cubicBezTo>
                <a:cubicBezTo>
                  <a:pt x="5590667" y="5456555"/>
                  <a:pt x="5590667" y="5479415"/>
                  <a:pt x="5575427" y="5494655"/>
                </a:cubicBezTo>
                <a:cubicBezTo>
                  <a:pt x="5567807" y="5502275"/>
                  <a:pt x="5560187" y="5509895"/>
                  <a:pt x="5552567" y="5509895"/>
                </a:cubicBezTo>
                <a:cubicBezTo>
                  <a:pt x="5544947" y="5509895"/>
                  <a:pt x="5529707" y="5502275"/>
                  <a:pt x="5522087" y="5494655"/>
                </a:cubicBezTo>
                <a:close/>
                <a:moveTo>
                  <a:pt x="769366" y="5342255"/>
                </a:moveTo>
                <a:cubicBezTo>
                  <a:pt x="754126" y="5319395"/>
                  <a:pt x="754126" y="5296535"/>
                  <a:pt x="769366" y="5288915"/>
                </a:cubicBezTo>
                <a:cubicBezTo>
                  <a:pt x="784606" y="5273675"/>
                  <a:pt x="815086" y="5273675"/>
                  <a:pt x="822706" y="5288915"/>
                </a:cubicBezTo>
                <a:cubicBezTo>
                  <a:pt x="837946" y="5304155"/>
                  <a:pt x="837946" y="5327015"/>
                  <a:pt x="822706" y="5342255"/>
                </a:cubicBezTo>
                <a:cubicBezTo>
                  <a:pt x="815086" y="5349875"/>
                  <a:pt x="807466" y="5349875"/>
                  <a:pt x="799846" y="5349875"/>
                </a:cubicBezTo>
                <a:cubicBezTo>
                  <a:pt x="784606" y="5349875"/>
                  <a:pt x="776986" y="5349875"/>
                  <a:pt x="769366" y="5342255"/>
                </a:cubicBezTo>
                <a:close/>
                <a:moveTo>
                  <a:pt x="5666867" y="5342255"/>
                </a:moveTo>
                <a:cubicBezTo>
                  <a:pt x="5651627" y="5327015"/>
                  <a:pt x="5651627" y="5304155"/>
                  <a:pt x="5666867" y="5288915"/>
                </a:cubicBezTo>
                <a:cubicBezTo>
                  <a:pt x="5682107" y="5266055"/>
                  <a:pt x="5704967" y="5266055"/>
                  <a:pt x="5720207" y="5281295"/>
                </a:cubicBezTo>
                <a:cubicBezTo>
                  <a:pt x="5735447" y="5296535"/>
                  <a:pt x="5735447" y="5319395"/>
                  <a:pt x="5720207" y="5334635"/>
                </a:cubicBezTo>
                <a:cubicBezTo>
                  <a:pt x="5712587" y="5342255"/>
                  <a:pt x="5704967" y="5349875"/>
                  <a:pt x="5697347" y="5349875"/>
                </a:cubicBezTo>
                <a:cubicBezTo>
                  <a:pt x="5682107" y="5349875"/>
                  <a:pt x="5674487" y="5342255"/>
                  <a:pt x="5666867" y="5342255"/>
                </a:cubicBezTo>
                <a:close/>
                <a:moveTo>
                  <a:pt x="632206" y="5166995"/>
                </a:moveTo>
                <a:cubicBezTo>
                  <a:pt x="616966" y="5151755"/>
                  <a:pt x="624586" y="5128895"/>
                  <a:pt x="639826" y="5113655"/>
                </a:cubicBezTo>
                <a:cubicBezTo>
                  <a:pt x="655066" y="5106035"/>
                  <a:pt x="685546" y="5106035"/>
                  <a:pt x="693166" y="5121275"/>
                </a:cubicBezTo>
                <a:cubicBezTo>
                  <a:pt x="708406" y="5144135"/>
                  <a:pt x="700786" y="5166995"/>
                  <a:pt x="685546" y="5174615"/>
                </a:cubicBezTo>
                <a:cubicBezTo>
                  <a:pt x="677926" y="5182235"/>
                  <a:pt x="670306" y="5182235"/>
                  <a:pt x="662686" y="5182235"/>
                </a:cubicBezTo>
                <a:cubicBezTo>
                  <a:pt x="655066" y="5182235"/>
                  <a:pt x="639826" y="5182235"/>
                  <a:pt x="632206" y="5166995"/>
                </a:cubicBezTo>
                <a:close/>
                <a:moveTo>
                  <a:pt x="5803900" y="5174615"/>
                </a:moveTo>
                <a:cubicBezTo>
                  <a:pt x="5788660" y="5159375"/>
                  <a:pt x="5781040" y="5136515"/>
                  <a:pt x="5796280" y="5121275"/>
                </a:cubicBezTo>
                <a:cubicBezTo>
                  <a:pt x="5811520" y="5106035"/>
                  <a:pt x="5834380" y="5098415"/>
                  <a:pt x="5849620" y="5113655"/>
                </a:cubicBezTo>
                <a:cubicBezTo>
                  <a:pt x="5864860" y="5121275"/>
                  <a:pt x="5872480" y="5144135"/>
                  <a:pt x="5857240" y="5166995"/>
                </a:cubicBezTo>
                <a:cubicBezTo>
                  <a:pt x="5849620" y="5174615"/>
                  <a:pt x="5842000" y="5182235"/>
                  <a:pt x="5826760" y="5182235"/>
                </a:cubicBezTo>
                <a:cubicBezTo>
                  <a:pt x="5819140" y="5182235"/>
                  <a:pt x="5811520" y="5174615"/>
                  <a:pt x="5803900" y="5174615"/>
                </a:cubicBezTo>
                <a:close/>
                <a:moveTo>
                  <a:pt x="510286" y="4991608"/>
                </a:moveTo>
                <a:cubicBezTo>
                  <a:pt x="495046" y="4976368"/>
                  <a:pt x="502666" y="4945888"/>
                  <a:pt x="517906" y="4938268"/>
                </a:cubicBezTo>
                <a:cubicBezTo>
                  <a:pt x="540766" y="4923028"/>
                  <a:pt x="563626" y="4930648"/>
                  <a:pt x="571246" y="4945888"/>
                </a:cubicBezTo>
                <a:cubicBezTo>
                  <a:pt x="586486" y="4968748"/>
                  <a:pt x="578866" y="4991608"/>
                  <a:pt x="563626" y="4999228"/>
                </a:cubicBezTo>
                <a:cubicBezTo>
                  <a:pt x="556006" y="5006848"/>
                  <a:pt x="548386" y="5006848"/>
                  <a:pt x="540766" y="5006848"/>
                </a:cubicBezTo>
                <a:cubicBezTo>
                  <a:pt x="533146" y="5006848"/>
                  <a:pt x="517906" y="4999228"/>
                  <a:pt x="510286" y="4991608"/>
                </a:cubicBezTo>
                <a:close/>
                <a:moveTo>
                  <a:pt x="5925693" y="4999228"/>
                </a:moveTo>
                <a:cubicBezTo>
                  <a:pt x="5910453" y="4983988"/>
                  <a:pt x="5902833" y="4961128"/>
                  <a:pt x="5918073" y="4945888"/>
                </a:cubicBezTo>
                <a:cubicBezTo>
                  <a:pt x="5925693" y="4923028"/>
                  <a:pt x="5948553" y="4923028"/>
                  <a:pt x="5971413" y="4930648"/>
                </a:cubicBezTo>
                <a:cubicBezTo>
                  <a:pt x="5986653" y="4945888"/>
                  <a:pt x="5994273" y="4968748"/>
                  <a:pt x="5979033" y="4983988"/>
                </a:cubicBezTo>
                <a:cubicBezTo>
                  <a:pt x="5971413" y="4999228"/>
                  <a:pt x="5963793" y="5006848"/>
                  <a:pt x="5948553" y="5006848"/>
                </a:cubicBezTo>
                <a:cubicBezTo>
                  <a:pt x="5940933" y="5006848"/>
                  <a:pt x="5933313" y="4999228"/>
                  <a:pt x="5925693" y="4999228"/>
                </a:cubicBezTo>
                <a:close/>
                <a:moveTo>
                  <a:pt x="396113" y="4801108"/>
                </a:moveTo>
                <a:cubicBezTo>
                  <a:pt x="388493" y="4785868"/>
                  <a:pt x="396113" y="4763008"/>
                  <a:pt x="411353" y="4755388"/>
                </a:cubicBezTo>
                <a:cubicBezTo>
                  <a:pt x="434213" y="4740148"/>
                  <a:pt x="457073" y="4747768"/>
                  <a:pt x="464693" y="4770628"/>
                </a:cubicBezTo>
                <a:cubicBezTo>
                  <a:pt x="479933" y="4785868"/>
                  <a:pt x="472313" y="4808728"/>
                  <a:pt x="449453" y="4816348"/>
                </a:cubicBezTo>
                <a:cubicBezTo>
                  <a:pt x="441833" y="4823968"/>
                  <a:pt x="441833" y="4823968"/>
                  <a:pt x="434213" y="4823968"/>
                </a:cubicBezTo>
                <a:cubicBezTo>
                  <a:pt x="418973" y="4823968"/>
                  <a:pt x="403733" y="4816348"/>
                  <a:pt x="396113" y="4801108"/>
                </a:cubicBezTo>
                <a:close/>
                <a:moveTo>
                  <a:pt x="6039993" y="4816348"/>
                </a:moveTo>
                <a:cubicBezTo>
                  <a:pt x="6017133" y="4801108"/>
                  <a:pt x="6017133" y="4778248"/>
                  <a:pt x="6024753" y="4763008"/>
                </a:cubicBezTo>
                <a:cubicBezTo>
                  <a:pt x="6032373" y="4740148"/>
                  <a:pt x="6055233" y="4740148"/>
                  <a:pt x="6078093" y="4747768"/>
                </a:cubicBezTo>
                <a:cubicBezTo>
                  <a:pt x="6093333" y="4755388"/>
                  <a:pt x="6100953" y="4778248"/>
                  <a:pt x="6093333" y="4801108"/>
                </a:cubicBezTo>
                <a:cubicBezTo>
                  <a:pt x="6085713" y="4808728"/>
                  <a:pt x="6070473" y="4816348"/>
                  <a:pt x="6055233" y="4816348"/>
                </a:cubicBezTo>
                <a:cubicBezTo>
                  <a:pt x="6047613" y="4816348"/>
                  <a:pt x="6047613" y="4816348"/>
                  <a:pt x="6039993" y="4816348"/>
                </a:cubicBezTo>
                <a:close/>
                <a:moveTo>
                  <a:pt x="304673" y="4610608"/>
                </a:moveTo>
                <a:cubicBezTo>
                  <a:pt x="289433" y="4595368"/>
                  <a:pt x="297053" y="4572508"/>
                  <a:pt x="319913" y="4557268"/>
                </a:cubicBezTo>
                <a:cubicBezTo>
                  <a:pt x="342773" y="4549648"/>
                  <a:pt x="358013" y="4557268"/>
                  <a:pt x="373253" y="4580128"/>
                </a:cubicBezTo>
                <a:cubicBezTo>
                  <a:pt x="380873" y="4595368"/>
                  <a:pt x="373253" y="4618228"/>
                  <a:pt x="350393" y="4625848"/>
                </a:cubicBezTo>
                <a:cubicBezTo>
                  <a:pt x="350393" y="4633468"/>
                  <a:pt x="342773" y="4633468"/>
                  <a:pt x="335153" y="4633468"/>
                </a:cubicBezTo>
                <a:cubicBezTo>
                  <a:pt x="319913" y="4633468"/>
                  <a:pt x="304673" y="4625848"/>
                  <a:pt x="304673" y="4610608"/>
                </a:cubicBezTo>
                <a:close/>
                <a:moveTo>
                  <a:pt x="6139053" y="4625848"/>
                </a:moveTo>
                <a:cubicBezTo>
                  <a:pt x="6116193" y="4618228"/>
                  <a:pt x="6108573" y="4595368"/>
                  <a:pt x="6116193" y="4572508"/>
                </a:cubicBezTo>
                <a:cubicBezTo>
                  <a:pt x="6131433" y="4557268"/>
                  <a:pt x="6154293" y="4542028"/>
                  <a:pt x="6169533" y="4557268"/>
                </a:cubicBezTo>
                <a:cubicBezTo>
                  <a:pt x="6192393" y="4564888"/>
                  <a:pt x="6200013" y="4587748"/>
                  <a:pt x="6192393" y="4602988"/>
                </a:cubicBezTo>
                <a:cubicBezTo>
                  <a:pt x="6184773" y="4618228"/>
                  <a:pt x="6169533" y="4625848"/>
                  <a:pt x="6154293" y="4625848"/>
                </a:cubicBezTo>
                <a:cubicBezTo>
                  <a:pt x="6146673" y="4625848"/>
                  <a:pt x="6146673" y="4625848"/>
                  <a:pt x="6139053" y="4625848"/>
                </a:cubicBezTo>
                <a:close/>
                <a:moveTo>
                  <a:pt x="213233" y="4412488"/>
                </a:moveTo>
                <a:cubicBezTo>
                  <a:pt x="205613" y="4389628"/>
                  <a:pt x="220853" y="4366768"/>
                  <a:pt x="236093" y="4359148"/>
                </a:cubicBezTo>
                <a:cubicBezTo>
                  <a:pt x="258953" y="4351528"/>
                  <a:pt x="281813" y="4366768"/>
                  <a:pt x="289433" y="4382008"/>
                </a:cubicBezTo>
                <a:cubicBezTo>
                  <a:pt x="297053" y="4404868"/>
                  <a:pt x="281813" y="4427728"/>
                  <a:pt x="266573" y="4435348"/>
                </a:cubicBezTo>
                <a:cubicBezTo>
                  <a:pt x="258953" y="4435348"/>
                  <a:pt x="258953" y="4435348"/>
                  <a:pt x="251333" y="4435348"/>
                </a:cubicBezTo>
                <a:cubicBezTo>
                  <a:pt x="236093" y="4435348"/>
                  <a:pt x="220853" y="4427728"/>
                  <a:pt x="213233" y="4412488"/>
                </a:cubicBezTo>
                <a:close/>
                <a:moveTo>
                  <a:pt x="6222746" y="4427728"/>
                </a:moveTo>
                <a:cubicBezTo>
                  <a:pt x="6207506" y="4420108"/>
                  <a:pt x="6192266" y="4397248"/>
                  <a:pt x="6199886" y="4374388"/>
                </a:cubicBezTo>
                <a:cubicBezTo>
                  <a:pt x="6207506" y="4359148"/>
                  <a:pt x="6230366" y="4351528"/>
                  <a:pt x="6253226" y="4359148"/>
                </a:cubicBezTo>
                <a:cubicBezTo>
                  <a:pt x="6268466" y="4366768"/>
                  <a:pt x="6283706" y="4382008"/>
                  <a:pt x="6276086" y="4404868"/>
                </a:cubicBezTo>
                <a:cubicBezTo>
                  <a:pt x="6268466" y="4420108"/>
                  <a:pt x="6253226" y="4427728"/>
                  <a:pt x="6237986" y="4427728"/>
                </a:cubicBezTo>
                <a:cubicBezTo>
                  <a:pt x="6230366" y="4427728"/>
                  <a:pt x="6230366" y="4427728"/>
                  <a:pt x="6222746" y="4427728"/>
                </a:cubicBezTo>
                <a:close/>
                <a:moveTo>
                  <a:pt x="144653" y="4206748"/>
                </a:moveTo>
                <a:cubicBezTo>
                  <a:pt x="137033" y="4183888"/>
                  <a:pt x="152273" y="4168648"/>
                  <a:pt x="167513" y="4161028"/>
                </a:cubicBezTo>
                <a:cubicBezTo>
                  <a:pt x="190373" y="4153408"/>
                  <a:pt x="213233" y="4161028"/>
                  <a:pt x="220853" y="4183888"/>
                </a:cubicBezTo>
                <a:cubicBezTo>
                  <a:pt x="220853" y="4206748"/>
                  <a:pt x="213233" y="4229608"/>
                  <a:pt x="190373" y="4229608"/>
                </a:cubicBezTo>
                <a:cubicBezTo>
                  <a:pt x="190373" y="4237228"/>
                  <a:pt x="182753" y="4237228"/>
                  <a:pt x="182753" y="4237228"/>
                </a:cubicBezTo>
                <a:cubicBezTo>
                  <a:pt x="167513" y="4237228"/>
                  <a:pt x="152273" y="4221988"/>
                  <a:pt x="144653" y="4206748"/>
                </a:cubicBezTo>
                <a:close/>
                <a:moveTo>
                  <a:pt x="6298819" y="4221988"/>
                </a:moveTo>
                <a:cubicBezTo>
                  <a:pt x="6275959" y="4221988"/>
                  <a:pt x="6268339" y="4199128"/>
                  <a:pt x="6268339" y="4176268"/>
                </a:cubicBezTo>
                <a:cubicBezTo>
                  <a:pt x="6275959" y="4161028"/>
                  <a:pt x="6298819" y="4145788"/>
                  <a:pt x="6321679" y="4153408"/>
                </a:cubicBezTo>
                <a:cubicBezTo>
                  <a:pt x="6336919" y="4161028"/>
                  <a:pt x="6352159" y="4176268"/>
                  <a:pt x="6344539" y="4199128"/>
                </a:cubicBezTo>
                <a:cubicBezTo>
                  <a:pt x="6336919" y="4214368"/>
                  <a:pt x="6321679" y="4229608"/>
                  <a:pt x="6306439" y="4229608"/>
                </a:cubicBezTo>
                <a:cubicBezTo>
                  <a:pt x="6306439" y="4229608"/>
                  <a:pt x="6298819" y="4229608"/>
                  <a:pt x="6298819" y="4221988"/>
                </a:cubicBezTo>
                <a:close/>
                <a:moveTo>
                  <a:pt x="91440" y="4000881"/>
                </a:moveTo>
                <a:cubicBezTo>
                  <a:pt x="83820" y="3978021"/>
                  <a:pt x="99060" y="3955161"/>
                  <a:pt x="114300" y="3955161"/>
                </a:cubicBezTo>
                <a:cubicBezTo>
                  <a:pt x="137160" y="3947541"/>
                  <a:pt x="160020" y="3962781"/>
                  <a:pt x="160020" y="3978021"/>
                </a:cubicBezTo>
                <a:cubicBezTo>
                  <a:pt x="167640" y="4000881"/>
                  <a:pt x="152400" y="4023741"/>
                  <a:pt x="137160" y="4023741"/>
                </a:cubicBezTo>
                <a:cubicBezTo>
                  <a:pt x="129540" y="4023741"/>
                  <a:pt x="129540" y="4023741"/>
                  <a:pt x="121920" y="4023741"/>
                </a:cubicBezTo>
                <a:cubicBezTo>
                  <a:pt x="106680" y="4023741"/>
                  <a:pt x="91440" y="4016121"/>
                  <a:pt x="91440" y="4000881"/>
                </a:cubicBezTo>
                <a:close/>
                <a:moveTo>
                  <a:pt x="6352286" y="4016121"/>
                </a:moveTo>
                <a:cubicBezTo>
                  <a:pt x="6337046" y="4016121"/>
                  <a:pt x="6321806" y="3993261"/>
                  <a:pt x="6329426" y="3970401"/>
                </a:cubicBezTo>
                <a:cubicBezTo>
                  <a:pt x="6329426" y="3955161"/>
                  <a:pt x="6352286" y="3939921"/>
                  <a:pt x="6375146" y="3947541"/>
                </a:cubicBezTo>
                <a:cubicBezTo>
                  <a:pt x="6390386" y="3947541"/>
                  <a:pt x="6405626" y="3970401"/>
                  <a:pt x="6398006" y="3993261"/>
                </a:cubicBezTo>
                <a:cubicBezTo>
                  <a:pt x="6398006" y="4008501"/>
                  <a:pt x="6382766" y="4023741"/>
                  <a:pt x="6367526" y="4023741"/>
                </a:cubicBezTo>
                <a:cubicBezTo>
                  <a:pt x="6359906" y="4023741"/>
                  <a:pt x="6359906" y="4016121"/>
                  <a:pt x="6352286" y="4016121"/>
                </a:cubicBezTo>
                <a:close/>
                <a:moveTo>
                  <a:pt x="45720" y="3787521"/>
                </a:moveTo>
                <a:cubicBezTo>
                  <a:pt x="38100" y="3764661"/>
                  <a:pt x="53340" y="3741801"/>
                  <a:pt x="76200" y="3741801"/>
                </a:cubicBezTo>
                <a:cubicBezTo>
                  <a:pt x="99060" y="3741801"/>
                  <a:pt x="114300" y="3749421"/>
                  <a:pt x="121920" y="3772281"/>
                </a:cubicBezTo>
                <a:cubicBezTo>
                  <a:pt x="121920" y="3795141"/>
                  <a:pt x="106680" y="3810381"/>
                  <a:pt x="91440" y="3818001"/>
                </a:cubicBezTo>
                <a:cubicBezTo>
                  <a:pt x="83820" y="3818001"/>
                  <a:pt x="83820" y="3818001"/>
                  <a:pt x="83820" y="3818001"/>
                </a:cubicBezTo>
                <a:cubicBezTo>
                  <a:pt x="60960" y="3818001"/>
                  <a:pt x="45720" y="3802761"/>
                  <a:pt x="45720" y="3787521"/>
                </a:cubicBezTo>
                <a:close/>
                <a:moveTo>
                  <a:pt x="6398006" y="3810381"/>
                </a:moveTo>
                <a:cubicBezTo>
                  <a:pt x="6382766" y="3802761"/>
                  <a:pt x="6367526" y="3787521"/>
                  <a:pt x="6367526" y="3764661"/>
                </a:cubicBezTo>
                <a:cubicBezTo>
                  <a:pt x="6375146" y="3741801"/>
                  <a:pt x="6390386" y="3734181"/>
                  <a:pt x="6413246" y="3734181"/>
                </a:cubicBezTo>
                <a:cubicBezTo>
                  <a:pt x="6436106" y="3734181"/>
                  <a:pt x="6443726" y="3757041"/>
                  <a:pt x="6443726" y="3779901"/>
                </a:cubicBezTo>
                <a:cubicBezTo>
                  <a:pt x="6443726" y="3795141"/>
                  <a:pt x="6428486" y="3810381"/>
                  <a:pt x="6405626" y="3810381"/>
                </a:cubicBezTo>
                <a:cubicBezTo>
                  <a:pt x="6405626" y="3810381"/>
                  <a:pt x="6405626" y="3810381"/>
                  <a:pt x="6398006" y="3810381"/>
                </a:cubicBezTo>
                <a:close/>
                <a:moveTo>
                  <a:pt x="15240" y="3574161"/>
                </a:moveTo>
                <a:cubicBezTo>
                  <a:pt x="15240" y="3551301"/>
                  <a:pt x="30480" y="3528441"/>
                  <a:pt x="53340" y="3528441"/>
                </a:cubicBezTo>
                <a:cubicBezTo>
                  <a:pt x="68580" y="3528441"/>
                  <a:pt x="91440" y="3543681"/>
                  <a:pt x="91440" y="3566541"/>
                </a:cubicBezTo>
                <a:cubicBezTo>
                  <a:pt x="91440" y="3581781"/>
                  <a:pt x="76200" y="3604641"/>
                  <a:pt x="60960" y="3604641"/>
                </a:cubicBezTo>
                <a:cubicBezTo>
                  <a:pt x="53340" y="3604641"/>
                  <a:pt x="53340" y="3604641"/>
                  <a:pt x="53340" y="3604641"/>
                </a:cubicBezTo>
                <a:cubicBezTo>
                  <a:pt x="38100" y="3604641"/>
                  <a:pt x="15240" y="3589401"/>
                  <a:pt x="15240" y="3574161"/>
                </a:cubicBezTo>
                <a:close/>
                <a:moveTo>
                  <a:pt x="6428486" y="3597021"/>
                </a:moveTo>
                <a:cubicBezTo>
                  <a:pt x="6413246" y="3597021"/>
                  <a:pt x="6398006" y="3574161"/>
                  <a:pt x="6398006" y="3558921"/>
                </a:cubicBezTo>
                <a:cubicBezTo>
                  <a:pt x="6398006" y="3536061"/>
                  <a:pt x="6420866" y="3520821"/>
                  <a:pt x="6436106" y="3520821"/>
                </a:cubicBezTo>
                <a:cubicBezTo>
                  <a:pt x="6458966" y="3520821"/>
                  <a:pt x="6474206" y="3543681"/>
                  <a:pt x="6474206" y="3566541"/>
                </a:cubicBezTo>
                <a:cubicBezTo>
                  <a:pt x="6474206" y="3581781"/>
                  <a:pt x="6451346" y="3597021"/>
                  <a:pt x="6436106" y="3597021"/>
                </a:cubicBezTo>
                <a:cubicBezTo>
                  <a:pt x="6436106" y="3597021"/>
                  <a:pt x="6428486" y="3597021"/>
                  <a:pt x="6428486" y="3597021"/>
                </a:cubicBezTo>
                <a:close/>
                <a:moveTo>
                  <a:pt x="0" y="3353181"/>
                </a:moveTo>
                <a:cubicBezTo>
                  <a:pt x="0" y="3330321"/>
                  <a:pt x="15240" y="3315081"/>
                  <a:pt x="38100" y="3315081"/>
                </a:cubicBezTo>
                <a:cubicBezTo>
                  <a:pt x="60960" y="3315081"/>
                  <a:pt x="76200" y="3330321"/>
                  <a:pt x="76200" y="3353181"/>
                </a:cubicBezTo>
                <a:cubicBezTo>
                  <a:pt x="76200" y="3376041"/>
                  <a:pt x="60960" y="3391281"/>
                  <a:pt x="38100" y="3391281"/>
                </a:cubicBezTo>
                <a:cubicBezTo>
                  <a:pt x="15240" y="3391281"/>
                  <a:pt x="0" y="3376041"/>
                  <a:pt x="0" y="3353181"/>
                </a:cubicBezTo>
                <a:close/>
                <a:moveTo>
                  <a:pt x="6443599" y="3383661"/>
                </a:moveTo>
                <a:cubicBezTo>
                  <a:pt x="6428359" y="3383661"/>
                  <a:pt x="6413119" y="3368421"/>
                  <a:pt x="6413119" y="3345561"/>
                </a:cubicBezTo>
                <a:cubicBezTo>
                  <a:pt x="6413119" y="3322701"/>
                  <a:pt x="6428359" y="3307461"/>
                  <a:pt x="6451219" y="3307461"/>
                </a:cubicBezTo>
                <a:cubicBezTo>
                  <a:pt x="6474079" y="3307461"/>
                  <a:pt x="6489319" y="3322701"/>
                  <a:pt x="6489319" y="3345561"/>
                </a:cubicBezTo>
                <a:cubicBezTo>
                  <a:pt x="6489319" y="3368421"/>
                  <a:pt x="6466459" y="3383661"/>
                  <a:pt x="6451219" y="3383661"/>
                </a:cubicBezTo>
                <a:cubicBezTo>
                  <a:pt x="6451219" y="3383661"/>
                  <a:pt x="6443599" y="3383661"/>
                  <a:pt x="6443599" y="3383661"/>
                </a:cubicBezTo>
                <a:close/>
                <a:moveTo>
                  <a:pt x="38100" y="3177921"/>
                </a:moveTo>
                <a:cubicBezTo>
                  <a:pt x="15240" y="3177921"/>
                  <a:pt x="0" y="3155061"/>
                  <a:pt x="0" y="3139821"/>
                </a:cubicBezTo>
                <a:cubicBezTo>
                  <a:pt x="0" y="3116961"/>
                  <a:pt x="22860" y="3101721"/>
                  <a:pt x="38100" y="3101721"/>
                </a:cubicBezTo>
                <a:cubicBezTo>
                  <a:pt x="60960" y="3101721"/>
                  <a:pt x="76200" y="3116961"/>
                  <a:pt x="76200" y="3139821"/>
                </a:cubicBezTo>
                <a:cubicBezTo>
                  <a:pt x="76200" y="3162681"/>
                  <a:pt x="60960" y="3177921"/>
                  <a:pt x="38100" y="3177921"/>
                </a:cubicBezTo>
                <a:close/>
                <a:moveTo>
                  <a:pt x="6413246" y="3132201"/>
                </a:moveTo>
                <a:cubicBezTo>
                  <a:pt x="6405626" y="3109341"/>
                  <a:pt x="6428486" y="3094101"/>
                  <a:pt x="6443726" y="3094101"/>
                </a:cubicBezTo>
                <a:cubicBezTo>
                  <a:pt x="6466586" y="3094101"/>
                  <a:pt x="6481826" y="3109341"/>
                  <a:pt x="6489446" y="3132201"/>
                </a:cubicBezTo>
                <a:cubicBezTo>
                  <a:pt x="6489446" y="3147441"/>
                  <a:pt x="6466586" y="3170301"/>
                  <a:pt x="6451346" y="3170301"/>
                </a:cubicBezTo>
                <a:cubicBezTo>
                  <a:pt x="6428486" y="3170301"/>
                  <a:pt x="6413246" y="3155061"/>
                  <a:pt x="6413246" y="3132201"/>
                </a:cubicBezTo>
                <a:close/>
                <a:moveTo>
                  <a:pt x="53340" y="2964561"/>
                </a:moveTo>
                <a:cubicBezTo>
                  <a:pt x="30480" y="2964561"/>
                  <a:pt x="15240" y="2941701"/>
                  <a:pt x="15240" y="2918841"/>
                </a:cubicBezTo>
                <a:cubicBezTo>
                  <a:pt x="15240" y="2903601"/>
                  <a:pt x="38100" y="2888361"/>
                  <a:pt x="53340" y="2888361"/>
                </a:cubicBezTo>
                <a:cubicBezTo>
                  <a:pt x="76200" y="2888361"/>
                  <a:pt x="91440" y="2911221"/>
                  <a:pt x="91440" y="2926461"/>
                </a:cubicBezTo>
                <a:cubicBezTo>
                  <a:pt x="91440" y="2949321"/>
                  <a:pt x="76200" y="2964561"/>
                  <a:pt x="53340" y="2964561"/>
                </a:cubicBezTo>
                <a:close/>
                <a:moveTo>
                  <a:pt x="6398006" y="2918841"/>
                </a:moveTo>
                <a:cubicBezTo>
                  <a:pt x="6390386" y="2903601"/>
                  <a:pt x="6405626" y="2880741"/>
                  <a:pt x="6428486" y="2880741"/>
                </a:cubicBezTo>
                <a:cubicBezTo>
                  <a:pt x="6451346" y="2880741"/>
                  <a:pt x="6466586" y="2895981"/>
                  <a:pt x="6474206" y="2911221"/>
                </a:cubicBezTo>
                <a:cubicBezTo>
                  <a:pt x="6474206" y="2934081"/>
                  <a:pt x="6458966" y="2956941"/>
                  <a:pt x="6436106" y="2956941"/>
                </a:cubicBezTo>
                <a:cubicBezTo>
                  <a:pt x="6413246" y="2956941"/>
                  <a:pt x="6398006" y="2941701"/>
                  <a:pt x="6398006" y="2918841"/>
                </a:cubicBezTo>
                <a:close/>
                <a:moveTo>
                  <a:pt x="76200" y="2751074"/>
                </a:moveTo>
                <a:cubicBezTo>
                  <a:pt x="53340" y="2743454"/>
                  <a:pt x="38100" y="2728214"/>
                  <a:pt x="45720" y="2705354"/>
                </a:cubicBezTo>
                <a:cubicBezTo>
                  <a:pt x="45720" y="2682494"/>
                  <a:pt x="68580" y="2674874"/>
                  <a:pt x="91440" y="2674874"/>
                </a:cubicBezTo>
                <a:cubicBezTo>
                  <a:pt x="106680" y="2674874"/>
                  <a:pt x="121920" y="2697734"/>
                  <a:pt x="121920" y="2720594"/>
                </a:cubicBezTo>
                <a:cubicBezTo>
                  <a:pt x="114300" y="2735834"/>
                  <a:pt x="99060" y="2751074"/>
                  <a:pt x="83820" y="2751074"/>
                </a:cubicBezTo>
                <a:cubicBezTo>
                  <a:pt x="76200" y="2751074"/>
                  <a:pt x="76200" y="2751074"/>
                  <a:pt x="76200" y="2751074"/>
                </a:cubicBezTo>
                <a:close/>
                <a:moveTo>
                  <a:pt x="6367526" y="2712974"/>
                </a:moveTo>
                <a:cubicBezTo>
                  <a:pt x="6359906" y="2690114"/>
                  <a:pt x="6375146" y="2674874"/>
                  <a:pt x="6398006" y="2667254"/>
                </a:cubicBezTo>
                <a:cubicBezTo>
                  <a:pt x="6420866" y="2667254"/>
                  <a:pt x="6436106" y="2674874"/>
                  <a:pt x="6443726" y="2697734"/>
                </a:cubicBezTo>
                <a:cubicBezTo>
                  <a:pt x="6443726" y="2720594"/>
                  <a:pt x="6428486" y="2735834"/>
                  <a:pt x="6413246" y="2743454"/>
                </a:cubicBezTo>
                <a:cubicBezTo>
                  <a:pt x="6405626" y="2743454"/>
                  <a:pt x="6405626" y="2743454"/>
                  <a:pt x="6405626" y="2743454"/>
                </a:cubicBezTo>
                <a:cubicBezTo>
                  <a:pt x="6382766" y="2743454"/>
                  <a:pt x="6367526" y="2728214"/>
                  <a:pt x="6367526" y="2712974"/>
                </a:cubicBezTo>
                <a:close/>
                <a:moveTo>
                  <a:pt x="114300" y="2537714"/>
                </a:moveTo>
                <a:cubicBezTo>
                  <a:pt x="91440" y="2537714"/>
                  <a:pt x="83820" y="2514854"/>
                  <a:pt x="83820" y="2491994"/>
                </a:cubicBezTo>
                <a:cubicBezTo>
                  <a:pt x="91440" y="2476754"/>
                  <a:pt x="114300" y="2461514"/>
                  <a:pt x="129540" y="2469134"/>
                </a:cubicBezTo>
                <a:cubicBezTo>
                  <a:pt x="152400" y="2469134"/>
                  <a:pt x="167640" y="2491994"/>
                  <a:pt x="160020" y="2514854"/>
                </a:cubicBezTo>
                <a:cubicBezTo>
                  <a:pt x="160020" y="2530094"/>
                  <a:pt x="144780" y="2537714"/>
                  <a:pt x="121920" y="2537714"/>
                </a:cubicBezTo>
                <a:cubicBezTo>
                  <a:pt x="121920" y="2537714"/>
                  <a:pt x="121920" y="2537714"/>
                  <a:pt x="114300" y="2537714"/>
                </a:cubicBezTo>
                <a:close/>
                <a:moveTo>
                  <a:pt x="6321806" y="2507234"/>
                </a:moveTo>
                <a:cubicBezTo>
                  <a:pt x="6321806" y="2484374"/>
                  <a:pt x="6329426" y="2461514"/>
                  <a:pt x="6352286" y="2461514"/>
                </a:cubicBezTo>
                <a:cubicBezTo>
                  <a:pt x="6375146" y="2453894"/>
                  <a:pt x="6390386" y="2469134"/>
                  <a:pt x="6398006" y="2484374"/>
                </a:cubicBezTo>
                <a:cubicBezTo>
                  <a:pt x="6405626" y="2507234"/>
                  <a:pt x="6390386" y="2530094"/>
                  <a:pt x="6367526" y="2530094"/>
                </a:cubicBezTo>
                <a:cubicBezTo>
                  <a:pt x="6367526" y="2530094"/>
                  <a:pt x="6367526" y="2530094"/>
                  <a:pt x="6359906" y="2530094"/>
                </a:cubicBezTo>
                <a:cubicBezTo>
                  <a:pt x="6344666" y="2530094"/>
                  <a:pt x="6329426" y="2522474"/>
                  <a:pt x="6321806" y="2507234"/>
                </a:cubicBezTo>
                <a:close/>
                <a:moveTo>
                  <a:pt x="167513" y="2331974"/>
                </a:moveTo>
                <a:cubicBezTo>
                  <a:pt x="152273" y="2324354"/>
                  <a:pt x="137033" y="2301494"/>
                  <a:pt x="144653" y="2286254"/>
                </a:cubicBezTo>
                <a:cubicBezTo>
                  <a:pt x="152273" y="2263394"/>
                  <a:pt x="175133" y="2255774"/>
                  <a:pt x="190373" y="2263394"/>
                </a:cubicBezTo>
                <a:cubicBezTo>
                  <a:pt x="213233" y="2263394"/>
                  <a:pt x="220853" y="2286254"/>
                  <a:pt x="213233" y="2309114"/>
                </a:cubicBezTo>
                <a:cubicBezTo>
                  <a:pt x="213233" y="2324354"/>
                  <a:pt x="197993" y="2331974"/>
                  <a:pt x="182753" y="2331974"/>
                </a:cubicBezTo>
                <a:cubicBezTo>
                  <a:pt x="175133" y="2331974"/>
                  <a:pt x="175133" y="2331974"/>
                  <a:pt x="167513" y="2331974"/>
                </a:cubicBezTo>
                <a:close/>
                <a:moveTo>
                  <a:pt x="6268466" y="2301494"/>
                </a:moveTo>
                <a:cubicBezTo>
                  <a:pt x="6260846" y="2278634"/>
                  <a:pt x="6276086" y="2255774"/>
                  <a:pt x="6291326" y="2255774"/>
                </a:cubicBezTo>
                <a:cubicBezTo>
                  <a:pt x="6314186" y="2248154"/>
                  <a:pt x="6337046" y="2255774"/>
                  <a:pt x="6344666" y="2278634"/>
                </a:cubicBezTo>
                <a:cubicBezTo>
                  <a:pt x="6344666" y="2293874"/>
                  <a:pt x="6337046" y="2316734"/>
                  <a:pt x="6314186" y="2324354"/>
                </a:cubicBezTo>
                <a:cubicBezTo>
                  <a:pt x="6314186" y="2324354"/>
                  <a:pt x="6306566" y="2324354"/>
                  <a:pt x="6306566" y="2324354"/>
                </a:cubicBezTo>
                <a:cubicBezTo>
                  <a:pt x="6291326" y="2324354"/>
                  <a:pt x="6276086" y="2316734"/>
                  <a:pt x="6268466" y="2301494"/>
                </a:cubicBezTo>
                <a:close/>
                <a:moveTo>
                  <a:pt x="236093" y="2126234"/>
                </a:moveTo>
                <a:cubicBezTo>
                  <a:pt x="220853" y="2118614"/>
                  <a:pt x="205613" y="2095754"/>
                  <a:pt x="213233" y="2080514"/>
                </a:cubicBezTo>
                <a:cubicBezTo>
                  <a:pt x="220853" y="2057654"/>
                  <a:pt x="243713" y="2050034"/>
                  <a:pt x="266573" y="2057654"/>
                </a:cubicBezTo>
                <a:cubicBezTo>
                  <a:pt x="281813" y="2065274"/>
                  <a:pt x="297053" y="2088134"/>
                  <a:pt x="289433" y="2103374"/>
                </a:cubicBezTo>
                <a:cubicBezTo>
                  <a:pt x="281813" y="2118614"/>
                  <a:pt x="266573" y="2133854"/>
                  <a:pt x="251333" y="2133854"/>
                </a:cubicBezTo>
                <a:cubicBezTo>
                  <a:pt x="243713" y="2133854"/>
                  <a:pt x="243713" y="2133854"/>
                  <a:pt x="236093" y="2126234"/>
                </a:cubicBezTo>
                <a:close/>
                <a:moveTo>
                  <a:pt x="6199886" y="2103374"/>
                </a:moveTo>
                <a:cubicBezTo>
                  <a:pt x="6192266" y="2080514"/>
                  <a:pt x="6199886" y="2057654"/>
                  <a:pt x="6222746" y="2050034"/>
                </a:cubicBezTo>
                <a:cubicBezTo>
                  <a:pt x="6237986" y="2042414"/>
                  <a:pt x="6260846" y="2050034"/>
                  <a:pt x="6268466" y="2072894"/>
                </a:cubicBezTo>
                <a:cubicBezTo>
                  <a:pt x="6276086" y="2095754"/>
                  <a:pt x="6268466" y="2110994"/>
                  <a:pt x="6245606" y="2118614"/>
                </a:cubicBezTo>
                <a:cubicBezTo>
                  <a:pt x="6245606" y="2126234"/>
                  <a:pt x="6237986" y="2126234"/>
                  <a:pt x="6230366" y="2126234"/>
                </a:cubicBezTo>
                <a:cubicBezTo>
                  <a:pt x="6215126" y="2126234"/>
                  <a:pt x="6207506" y="2118614"/>
                  <a:pt x="6199886" y="2103374"/>
                </a:cubicBezTo>
                <a:close/>
                <a:moveTo>
                  <a:pt x="319913" y="1928114"/>
                </a:moveTo>
                <a:cubicBezTo>
                  <a:pt x="297053" y="1920494"/>
                  <a:pt x="289433" y="1897634"/>
                  <a:pt x="297053" y="1882394"/>
                </a:cubicBezTo>
                <a:cubicBezTo>
                  <a:pt x="312293" y="1859534"/>
                  <a:pt x="335153" y="1851914"/>
                  <a:pt x="350393" y="1859534"/>
                </a:cubicBezTo>
                <a:cubicBezTo>
                  <a:pt x="373253" y="1867154"/>
                  <a:pt x="380873" y="1890014"/>
                  <a:pt x="365633" y="1912874"/>
                </a:cubicBezTo>
                <a:cubicBezTo>
                  <a:pt x="365633" y="1928114"/>
                  <a:pt x="350393" y="1935734"/>
                  <a:pt x="335153" y="1935734"/>
                </a:cubicBezTo>
                <a:cubicBezTo>
                  <a:pt x="327533" y="1935734"/>
                  <a:pt x="327533" y="1935734"/>
                  <a:pt x="319913" y="1928114"/>
                </a:cubicBezTo>
                <a:close/>
                <a:moveTo>
                  <a:pt x="6116193" y="1905254"/>
                </a:moveTo>
                <a:cubicBezTo>
                  <a:pt x="6108573" y="1890014"/>
                  <a:pt x="6116193" y="1867154"/>
                  <a:pt x="6131433" y="1851914"/>
                </a:cubicBezTo>
                <a:cubicBezTo>
                  <a:pt x="6154293" y="1844294"/>
                  <a:pt x="6177153" y="1851914"/>
                  <a:pt x="6184773" y="1874774"/>
                </a:cubicBezTo>
                <a:cubicBezTo>
                  <a:pt x="6192393" y="1890014"/>
                  <a:pt x="6184773" y="1912874"/>
                  <a:pt x="6169533" y="1928114"/>
                </a:cubicBezTo>
                <a:cubicBezTo>
                  <a:pt x="6161913" y="1928114"/>
                  <a:pt x="6154293" y="1928114"/>
                  <a:pt x="6146673" y="1928114"/>
                </a:cubicBezTo>
                <a:cubicBezTo>
                  <a:pt x="6139053" y="1928114"/>
                  <a:pt x="6123813" y="1920494"/>
                  <a:pt x="6116193" y="1905254"/>
                </a:cubicBezTo>
                <a:close/>
                <a:moveTo>
                  <a:pt x="411353" y="1737614"/>
                </a:moveTo>
                <a:cubicBezTo>
                  <a:pt x="396113" y="1729994"/>
                  <a:pt x="388493" y="1707134"/>
                  <a:pt x="396113" y="1684274"/>
                </a:cubicBezTo>
                <a:cubicBezTo>
                  <a:pt x="411353" y="1669034"/>
                  <a:pt x="434213" y="1661414"/>
                  <a:pt x="449453" y="1669034"/>
                </a:cubicBezTo>
                <a:cubicBezTo>
                  <a:pt x="464693" y="1684274"/>
                  <a:pt x="472313" y="1707134"/>
                  <a:pt x="464693" y="1722374"/>
                </a:cubicBezTo>
                <a:cubicBezTo>
                  <a:pt x="457073" y="1737614"/>
                  <a:pt x="441833" y="1745234"/>
                  <a:pt x="434213" y="1745234"/>
                </a:cubicBezTo>
                <a:cubicBezTo>
                  <a:pt x="426593" y="1745234"/>
                  <a:pt x="418973" y="1737614"/>
                  <a:pt x="411353" y="1737614"/>
                </a:cubicBezTo>
                <a:close/>
                <a:moveTo>
                  <a:pt x="6017133" y="1714754"/>
                </a:moveTo>
                <a:cubicBezTo>
                  <a:pt x="6009513" y="1699514"/>
                  <a:pt x="6017133" y="1676654"/>
                  <a:pt x="6032373" y="1669034"/>
                </a:cubicBezTo>
                <a:cubicBezTo>
                  <a:pt x="6055233" y="1653794"/>
                  <a:pt x="6078093" y="1661414"/>
                  <a:pt x="6085713" y="1684274"/>
                </a:cubicBezTo>
                <a:cubicBezTo>
                  <a:pt x="6093333" y="1699514"/>
                  <a:pt x="6093333" y="1722374"/>
                  <a:pt x="6070473" y="1729994"/>
                </a:cubicBezTo>
                <a:cubicBezTo>
                  <a:pt x="6062853" y="1737614"/>
                  <a:pt x="6062853" y="1737614"/>
                  <a:pt x="6055233" y="1737614"/>
                </a:cubicBezTo>
                <a:cubicBezTo>
                  <a:pt x="6039993" y="1737614"/>
                  <a:pt x="6024753" y="1729994"/>
                  <a:pt x="6017133" y="1714754"/>
                </a:cubicBezTo>
                <a:close/>
                <a:moveTo>
                  <a:pt x="517906" y="1554607"/>
                </a:moveTo>
                <a:cubicBezTo>
                  <a:pt x="502666" y="1539367"/>
                  <a:pt x="495046" y="1516507"/>
                  <a:pt x="510286" y="1501267"/>
                </a:cubicBezTo>
                <a:cubicBezTo>
                  <a:pt x="517906" y="1478407"/>
                  <a:pt x="540766" y="1478407"/>
                  <a:pt x="563626" y="1486027"/>
                </a:cubicBezTo>
                <a:cubicBezTo>
                  <a:pt x="578866" y="1501267"/>
                  <a:pt x="586486" y="1524127"/>
                  <a:pt x="571246" y="1539367"/>
                </a:cubicBezTo>
                <a:cubicBezTo>
                  <a:pt x="563626" y="1554607"/>
                  <a:pt x="556006" y="1554607"/>
                  <a:pt x="540766" y="1554607"/>
                </a:cubicBezTo>
                <a:cubicBezTo>
                  <a:pt x="533146" y="1554607"/>
                  <a:pt x="525526" y="1554607"/>
                  <a:pt x="517906" y="1554607"/>
                </a:cubicBezTo>
                <a:close/>
                <a:moveTo>
                  <a:pt x="5910453" y="1539367"/>
                </a:moveTo>
                <a:cubicBezTo>
                  <a:pt x="5902833" y="1516507"/>
                  <a:pt x="5902833" y="1493647"/>
                  <a:pt x="5925693" y="1486027"/>
                </a:cubicBezTo>
                <a:cubicBezTo>
                  <a:pt x="5940933" y="1470787"/>
                  <a:pt x="5963793" y="1478407"/>
                  <a:pt x="5979033" y="1493647"/>
                </a:cubicBezTo>
                <a:cubicBezTo>
                  <a:pt x="5986653" y="1508887"/>
                  <a:pt x="5979033" y="1539367"/>
                  <a:pt x="5963793" y="1546987"/>
                </a:cubicBezTo>
                <a:cubicBezTo>
                  <a:pt x="5956173" y="1554607"/>
                  <a:pt x="5948553" y="1554607"/>
                  <a:pt x="5940933" y="1554607"/>
                </a:cubicBezTo>
                <a:cubicBezTo>
                  <a:pt x="5933313" y="1554607"/>
                  <a:pt x="5918073" y="1546987"/>
                  <a:pt x="5910453" y="1539367"/>
                </a:cubicBezTo>
                <a:close/>
                <a:moveTo>
                  <a:pt x="639826" y="1371727"/>
                </a:moveTo>
                <a:cubicBezTo>
                  <a:pt x="624586" y="1364107"/>
                  <a:pt x="616966" y="1341247"/>
                  <a:pt x="632206" y="1318387"/>
                </a:cubicBezTo>
                <a:cubicBezTo>
                  <a:pt x="647446" y="1303147"/>
                  <a:pt x="670306" y="1303147"/>
                  <a:pt x="685546" y="1310767"/>
                </a:cubicBezTo>
                <a:cubicBezTo>
                  <a:pt x="700786" y="1326007"/>
                  <a:pt x="708406" y="1348867"/>
                  <a:pt x="693166" y="1364107"/>
                </a:cubicBezTo>
                <a:cubicBezTo>
                  <a:pt x="685546" y="1379347"/>
                  <a:pt x="677926" y="1379347"/>
                  <a:pt x="662686" y="1379347"/>
                </a:cubicBezTo>
                <a:cubicBezTo>
                  <a:pt x="655066" y="1379347"/>
                  <a:pt x="647446" y="1379347"/>
                  <a:pt x="639826" y="1371727"/>
                </a:cubicBezTo>
                <a:close/>
                <a:moveTo>
                  <a:pt x="5788660" y="1364107"/>
                </a:moveTo>
                <a:cubicBezTo>
                  <a:pt x="5781040" y="1341247"/>
                  <a:pt x="5781040" y="1318387"/>
                  <a:pt x="5796280" y="1310767"/>
                </a:cubicBezTo>
                <a:cubicBezTo>
                  <a:pt x="5819140" y="1295527"/>
                  <a:pt x="5842000" y="1303147"/>
                  <a:pt x="5849620" y="1318387"/>
                </a:cubicBezTo>
                <a:cubicBezTo>
                  <a:pt x="5864860" y="1333627"/>
                  <a:pt x="5864860" y="1356487"/>
                  <a:pt x="5842000" y="1371727"/>
                </a:cubicBezTo>
                <a:cubicBezTo>
                  <a:pt x="5834380" y="1371727"/>
                  <a:pt x="5826760" y="1379347"/>
                  <a:pt x="5819140" y="1379347"/>
                </a:cubicBezTo>
                <a:cubicBezTo>
                  <a:pt x="5811520" y="1379347"/>
                  <a:pt x="5796280" y="1371727"/>
                  <a:pt x="5788660" y="1364107"/>
                </a:cubicBezTo>
                <a:close/>
                <a:moveTo>
                  <a:pt x="769239" y="1204087"/>
                </a:moveTo>
                <a:cubicBezTo>
                  <a:pt x="753999" y="1188847"/>
                  <a:pt x="753999" y="1165987"/>
                  <a:pt x="769239" y="1150747"/>
                </a:cubicBezTo>
                <a:cubicBezTo>
                  <a:pt x="776859" y="1135507"/>
                  <a:pt x="807339" y="1135507"/>
                  <a:pt x="822579" y="1143127"/>
                </a:cubicBezTo>
                <a:cubicBezTo>
                  <a:pt x="837819" y="1158367"/>
                  <a:pt x="837819" y="1181227"/>
                  <a:pt x="822579" y="1196467"/>
                </a:cubicBezTo>
                <a:cubicBezTo>
                  <a:pt x="814959" y="1211707"/>
                  <a:pt x="807339" y="1211707"/>
                  <a:pt x="792099" y="1211707"/>
                </a:cubicBezTo>
                <a:cubicBezTo>
                  <a:pt x="784479" y="1211707"/>
                  <a:pt x="776859" y="1211707"/>
                  <a:pt x="769239" y="1204087"/>
                </a:cubicBezTo>
                <a:close/>
                <a:moveTo>
                  <a:pt x="5659120" y="1196467"/>
                </a:moveTo>
                <a:cubicBezTo>
                  <a:pt x="5643880" y="1181227"/>
                  <a:pt x="5651500" y="1158367"/>
                  <a:pt x="5666740" y="1143127"/>
                </a:cubicBezTo>
                <a:cubicBezTo>
                  <a:pt x="5681980" y="1127887"/>
                  <a:pt x="5704840" y="1127887"/>
                  <a:pt x="5720080" y="1143127"/>
                </a:cubicBezTo>
                <a:cubicBezTo>
                  <a:pt x="5727700" y="1165987"/>
                  <a:pt x="5727700" y="1188847"/>
                  <a:pt x="5712460" y="1196467"/>
                </a:cubicBezTo>
                <a:cubicBezTo>
                  <a:pt x="5704840" y="1204087"/>
                  <a:pt x="5697220" y="1211707"/>
                  <a:pt x="5689600" y="1211707"/>
                </a:cubicBezTo>
                <a:cubicBezTo>
                  <a:pt x="5674360" y="1211707"/>
                  <a:pt x="5666740" y="1204087"/>
                  <a:pt x="5659120" y="1196467"/>
                </a:cubicBezTo>
                <a:close/>
                <a:moveTo>
                  <a:pt x="914019" y="1044067"/>
                </a:moveTo>
                <a:cubicBezTo>
                  <a:pt x="898779" y="1028827"/>
                  <a:pt x="898779" y="1005967"/>
                  <a:pt x="914019" y="990727"/>
                </a:cubicBezTo>
                <a:cubicBezTo>
                  <a:pt x="929259" y="975487"/>
                  <a:pt x="952119" y="975487"/>
                  <a:pt x="967359" y="990727"/>
                </a:cubicBezTo>
                <a:cubicBezTo>
                  <a:pt x="982599" y="1005967"/>
                  <a:pt x="982599" y="1028827"/>
                  <a:pt x="967359" y="1044067"/>
                </a:cubicBezTo>
                <a:cubicBezTo>
                  <a:pt x="959739" y="1051687"/>
                  <a:pt x="952119" y="1051687"/>
                  <a:pt x="936879" y="1051687"/>
                </a:cubicBezTo>
                <a:cubicBezTo>
                  <a:pt x="929259" y="1051687"/>
                  <a:pt x="921639" y="1051687"/>
                  <a:pt x="914019" y="1044067"/>
                </a:cubicBezTo>
                <a:close/>
                <a:moveTo>
                  <a:pt x="5514467" y="1036447"/>
                </a:moveTo>
                <a:cubicBezTo>
                  <a:pt x="5499227" y="1021207"/>
                  <a:pt x="5506847" y="998347"/>
                  <a:pt x="5514467" y="983107"/>
                </a:cubicBezTo>
                <a:cubicBezTo>
                  <a:pt x="5529707" y="967867"/>
                  <a:pt x="5560187" y="967867"/>
                  <a:pt x="5575427" y="983107"/>
                </a:cubicBezTo>
                <a:cubicBezTo>
                  <a:pt x="5583047" y="998347"/>
                  <a:pt x="5583047" y="1028827"/>
                  <a:pt x="5567807" y="1036447"/>
                </a:cubicBezTo>
                <a:cubicBezTo>
                  <a:pt x="5560187" y="1044067"/>
                  <a:pt x="5552567" y="1051687"/>
                  <a:pt x="5544947" y="1051687"/>
                </a:cubicBezTo>
                <a:cubicBezTo>
                  <a:pt x="5537327" y="1051687"/>
                  <a:pt x="5522087" y="1044067"/>
                  <a:pt x="5514467" y="1036447"/>
                </a:cubicBezTo>
                <a:close/>
                <a:moveTo>
                  <a:pt x="1066292" y="891667"/>
                </a:moveTo>
                <a:cubicBezTo>
                  <a:pt x="1051052" y="876427"/>
                  <a:pt x="1051052" y="853567"/>
                  <a:pt x="1066292" y="838327"/>
                </a:cubicBezTo>
                <a:cubicBezTo>
                  <a:pt x="1081532" y="823087"/>
                  <a:pt x="1104392" y="823087"/>
                  <a:pt x="1119632" y="838327"/>
                </a:cubicBezTo>
                <a:cubicBezTo>
                  <a:pt x="1134872" y="853567"/>
                  <a:pt x="1134872" y="884047"/>
                  <a:pt x="1119632" y="899287"/>
                </a:cubicBezTo>
                <a:cubicBezTo>
                  <a:pt x="1112012" y="899287"/>
                  <a:pt x="1104392" y="906907"/>
                  <a:pt x="1089152" y="906907"/>
                </a:cubicBezTo>
                <a:cubicBezTo>
                  <a:pt x="1081532" y="906907"/>
                  <a:pt x="1073912" y="899287"/>
                  <a:pt x="1066292" y="891667"/>
                </a:cubicBezTo>
                <a:close/>
                <a:moveTo>
                  <a:pt x="5362067" y="891667"/>
                </a:moveTo>
                <a:cubicBezTo>
                  <a:pt x="5346827" y="876427"/>
                  <a:pt x="5346827" y="853567"/>
                  <a:pt x="5362067" y="838327"/>
                </a:cubicBezTo>
                <a:cubicBezTo>
                  <a:pt x="5377307" y="823087"/>
                  <a:pt x="5400167" y="823087"/>
                  <a:pt x="5415407" y="838327"/>
                </a:cubicBezTo>
                <a:cubicBezTo>
                  <a:pt x="5430647" y="845947"/>
                  <a:pt x="5430647" y="876427"/>
                  <a:pt x="5415407" y="891667"/>
                </a:cubicBezTo>
                <a:cubicBezTo>
                  <a:pt x="5407787" y="899287"/>
                  <a:pt x="5400167" y="899287"/>
                  <a:pt x="5392547" y="899287"/>
                </a:cubicBezTo>
                <a:cubicBezTo>
                  <a:pt x="5384927" y="899287"/>
                  <a:pt x="5369687" y="899287"/>
                  <a:pt x="5362067" y="891667"/>
                </a:cubicBezTo>
                <a:close/>
                <a:moveTo>
                  <a:pt x="1226312" y="754507"/>
                </a:moveTo>
                <a:cubicBezTo>
                  <a:pt x="1211072" y="739267"/>
                  <a:pt x="1218692" y="708787"/>
                  <a:pt x="1233932" y="701167"/>
                </a:cubicBezTo>
                <a:cubicBezTo>
                  <a:pt x="1249172" y="685927"/>
                  <a:pt x="1272032" y="685927"/>
                  <a:pt x="1287272" y="708787"/>
                </a:cubicBezTo>
                <a:cubicBezTo>
                  <a:pt x="1302512" y="724027"/>
                  <a:pt x="1294892" y="746887"/>
                  <a:pt x="1279652" y="762127"/>
                </a:cubicBezTo>
                <a:cubicBezTo>
                  <a:pt x="1272032" y="762127"/>
                  <a:pt x="1264412" y="769747"/>
                  <a:pt x="1256792" y="769747"/>
                </a:cubicBezTo>
                <a:cubicBezTo>
                  <a:pt x="1241552" y="769747"/>
                  <a:pt x="1233932" y="762127"/>
                  <a:pt x="1226312" y="754507"/>
                </a:cubicBezTo>
                <a:close/>
                <a:moveTo>
                  <a:pt x="5202174" y="754507"/>
                </a:moveTo>
                <a:cubicBezTo>
                  <a:pt x="5186934" y="739267"/>
                  <a:pt x="5186934" y="716407"/>
                  <a:pt x="5194554" y="701167"/>
                </a:cubicBezTo>
                <a:cubicBezTo>
                  <a:pt x="5209794" y="685927"/>
                  <a:pt x="5232654" y="685927"/>
                  <a:pt x="5247894" y="693547"/>
                </a:cubicBezTo>
                <a:cubicBezTo>
                  <a:pt x="5270754" y="708787"/>
                  <a:pt x="5270754" y="731647"/>
                  <a:pt x="5255514" y="746887"/>
                </a:cubicBezTo>
                <a:cubicBezTo>
                  <a:pt x="5247894" y="762127"/>
                  <a:pt x="5240274" y="762127"/>
                  <a:pt x="5225034" y="762127"/>
                </a:cubicBezTo>
                <a:cubicBezTo>
                  <a:pt x="5217414" y="762127"/>
                  <a:pt x="5209794" y="762127"/>
                  <a:pt x="5202174" y="754507"/>
                </a:cubicBezTo>
                <a:close/>
                <a:moveTo>
                  <a:pt x="1393825" y="624967"/>
                </a:moveTo>
                <a:cubicBezTo>
                  <a:pt x="1386205" y="602107"/>
                  <a:pt x="1386205" y="579247"/>
                  <a:pt x="1409065" y="571627"/>
                </a:cubicBezTo>
                <a:cubicBezTo>
                  <a:pt x="1424305" y="556387"/>
                  <a:pt x="1447165" y="564007"/>
                  <a:pt x="1462405" y="579247"/>
                </a:cubicBezTo>
                <a:cubicBezTo>
                  <a:pt x="1470025" y="594487"/>
                  <a:pt x="1470025" y="617347"/>
                  <a:pt x="1447165" y="632587"/>
                </a:cubicBezTo>
                <a:cubicBezTo>
                  <a:pt x="1439545" y="640207"/>
                  <a:pt x="1439545" y="640207"/>
                  <a:pt x="1431925" y="640207"/>
                </a:cubicBezTo>
                <a:cubicBezTo>
                  <a:pt x="1416685" y="640207"/>
                  <a:pt x="1401445" y="632587"/>
                  <a:pt x="1393825" y="624967"/>
                </a:cubicBezTo>
                <a:close/>
                <a:moveTo>
                  <a:pt x="5034534" y="632587"/>
                </a:moveTo>
                <a:cubicBezTo>
                  <a:pt x="5011674" y="617347"/>
                  <a:pt x="5011674" y="594487"/>
                  <a:pt x="5019294" y="579247"/>
                </a:cubicBezTo>
                <a:cubicBezTo>
                  <a:pt x="5034534" y="556387"/>
                  <a:pt x="5057394" y="556387"/>
                  <a:pt x="5072634" y="564007"/>
                </a:cubicBezTo>
                <a:cubicBezTo>
                  <a:pt x="5095494" y="579247"/>
                  <a:pt x="5095494" y="602107"/>
                  <a:pt x="5087874" y="617347"/>
                </a:cubicBezTo>
                <a:cubicBezTo>
                  <a:pt x="5080254" y="632587"/>
                  <a:pt x="5065014" y="632587"/>
                  <a:pt x="5057394" y="632587"/>
                </a:cubicBezTo>
                <a:cubicBezTo>
                  <a:pt x="5049774" y="632587"/>
                  <a:pt x="5042154" y="632587"/>
                  <a:pt x="5034534" y="632587"/>
                </a:cubicBezTo>
                <a:close/>
                <a:moveTo>
                  <a:pt x="1576578" y="502920"/>
                </a:moveTo>
                <a:cubicBezTo>
                  <a:pt x="1561338" y="487680"/>
                  <a:pt x="1568958" y="464820"/>
                  <a:pt x="1591818" y="449580"/>
                </a:cubicBezTo>
                <a:cubicBezTo>
                  <a:pt x="1607058" y="441960"/>
                  <a:pt x="1629918" y="449580"/>
                  <a:pt x="1637538" y="464820"/>
                </a:cubicBezTo>
                <a:cubicBezTo>
                  <a:pt x="1652778" y="487680"/>
                  <a:pt x="1645158" y="510540"/>
                  <a:pt x="1629918" y="518160"/>
                </a:cubicBezTo>
                <a:cubicBezTo>
                  <a:pt x="1622298" y="525780"/>
                  <a:pt x="1614678" y="525780"/>
                  <a:pt x="1607058" y="525780"/>
                </a:cubicBezTo>
                <a:cubicBezTo>
                  <a:pt x="1591818" y="525780"/>
                  <a:pt x="1584198" y="518160"/>
                  <a:pt x="1576578" y="502920"/>
                </a:cubicBezTo>
                <a:close/>
                <a:moveTo>
                  <a:pt x="4851781" y="518160"/>
                </a:moveTo>
                <a:cubicBezTo>
                  <a:pt x="4836541" y="502920"/>
                  <a:pt x="4828921" y="480060"/>
                  <a:pt x="4844161" y="464820"/>
                </a:cubicBezTo>
                <a:cubicBezTo>
                  <a:pt x="4851781" y="441960"/>
                  <a:pt x="4874641" y="441960"/>
                  <a:pt x="4889881" y="449580"/>
                </a:cubicBezTo>
                <a:cubicBezTo>
                  <a:pt x="4912741" y="457200"/>
                  <a:pt x="4920361" y="487680"/>
                  <a:pt x="4905121" y="502920"/>
                </a:cubicBezTo>
                <a:cubicBezTo>
                  <a:pt x="4897501" y="510540"/>
                  <a:pt x="4889881" y="518160"/>
                  <a:pt x="4874641" y="518160"/>
                </a:cubicBezTo>
                <a:cubicBezTo>
                  <a:pt x="4867021" y="518160"/>
                  <a:pt x="4859401" y="518160"/>
                  <a:pt x="4851781" y="518160"/>
                </a:cubicBezTo>
                <a:close/>
                <a:moveTo>
                  <a:pt x="1759458" y="396240"/>
                </a:moveTo>
                <a:cubicBezTo>
                  <a:pt x="1751838" y="381000"/>
                  <a:pt x="1759458" y="358140"/>
                  <a:pt x="1782318" y="350520"/>
                </a:cubicBezTo>
                <a:cubicBezTo>
                  <a:pt x="1797558" y="335280"/>
                  <a:pt x="1820418" y="342900"/>
                  <a:pt x="1828038" y="365760"/>
                </a:cubicBezTo>
                <a:cubicBezTo>
                  <a:pt x="1835658" y="381000"/>
                  <a:pt x="1835658" y="403860"/>
                  <a:pt x="1812798" y="419100"/>
                </a:cubicBezTo>
                <a:cubicBezTo>
                  <a:pt x="1805178" y="419100"/>
                  <a:pt x="1805178" y="419100"/>
                  <a:pt x="1797558" y="419100"/>
                </a:cubicBezTo>
                <a:cubicBezTo>
                  <a:pt x="1782318" y="419100"/>
                  <a:pt x="1767078" y="411480"/>
                  <a:pt x="1759458" y="396240"/>
                </a:cubicBezTo>
                <a:close/>
                <a:moveTo>
                  <a:pt x="4669028" y="411480"/>
                </a:moveTo>
                <a:cubicBezTo>
                  <a:pt x="4646168" y="403860"/>
                  <a:pt x="4646168" y="381000"/>
                  <a:pt x="4653788" y="365760"/>
                </a:cubicBezTo>
                <a:cubicBezTo>
                  <a:pt x="4661408" y="342900"/>
                  <a:pt x="4684268" y="335280"/>
                  <a:pt x="4699508" y="342900"/>
                </a:cubicBezTo>
                <a:cubicBezTo>
                  <a:pt x="4722368" y="358140"/>
                  <a:pt x="4729988" y="381000"/>
                  <a:pt x="4722368" y="396240"/>
                </a:cubicBezTo>
                <a:cubicBezTo>
                  <a:pt x="4714748" y="411480"/>
                  <a:pt x="4699508" y="419100"/>
                  <a:pt x="4684268" y="419100"/>
                </a:cubicBezTo>
                <a:cubicBezTo>
                  <a:pt x="4676648" y="419100"/>
                  <a:pt x="4676648" y="419100"/>
                  <a:pt x="4669028" y="411480"/>
                </a:cubicBezTo>
                <a:close/>
                <a:moveTo>
                  <a:pt x="1957451" y="304800"/>
                </a:moveTo>
                <a:cubicBezTo>
                  <a:pt x="1949831" y="289560"/>
                  <a:pt x="1957451" y="266700"/>
                  <a:pt x="1972691" y="259080"/>
                </a:cubicBezTo>
                <a:cubicBezTo>
                  <a:pt x="1995551" y="251460"/>
                  <a:pt x="2018411" y="259080"/>
                  <a:pt x="2026031" y="274320"/>
                </a:cubicBezTo>
                <a:cubicBezTo>
                  <a:pt x="2033651" y="297180"/>
                  <a:pt x="2026031" y="320040"/>
                  <a:pt x="2003171" y="327660"/>
                </a:cubicBezTo>
                <a:cubicBezTo>
                  <a:pt x="2003171" y="327660"/>
                  <a:pt x="1995551" y="327660"/>
                  <a:pt x="1987931" y="327660"/>
                </a:cubicBezTo>
                <a:cubicBezTo>
                  <a:pt x="1972691" y="327660"/>
                  <a:pt x="1957451" y="320040"/>
                  <a:pt x="1957451" y="304800"/>
                </a:cubicBezTo>
                <a:close/>
                <a:moveTo>
                  <a:pt x="4478528" y="327660"/>
                </a:moveTo>
                <a:cubicBezTo>
                  <a:pt x="4455668" y="312420"/>
                  <a:pt x="4448048" y="297180"/>
                  <a:pt x="4455668" y="274320"/>
                </a:cubicBezTo>
                <a:cubicBezTo>
                  <a:pt x="4463288" y="251460"/>
                  <a:pt x="4486148" y="243840"/>
                  <a:pt x="4509008" y="251460"/>
                </a:cubicBezTo>
                <a:cubicBezTo>
                  <a:pt x="4524248" y="259080"/>
                  <a:pt x="4531868" y="281940"/>
                  <a:pt x="4524248" y="304800"/>
                </a:cubicBezTo>
                <a:cubicBezTo>
                  <a:pt x="4516628" y="320040"/>
                  <a:pt x="4509008" y="327660"/>
                  <a:pt x="4493768" y="327660"/>
                </a:cubicBezTo>
                <a:cubicBezTo>
                  <a:pt x="4486148" y="327660"/>
                  <a:pt x="4478528" y="327660"/>
                  <a:pt x="4478528" y="327660"/>
                </a:cubicBezTo>
                <a:close/>
                <a:moveTo>
                  <a:pt x="2155444" y="228600"/>
                </a:moveTo>
                <a:cubicBezTo>
                  <a:pt x="2147824" y="205740"/>
                  <a:pt x="2155444" y="182880"/>
                  <a:pt x="2178304" y="175260"/>
                </a:cubicBezTo>
                <a:cubicBezTo>
                  <a:pt x="2193544" y="175260"/>
                  <a:pt x="2216404" y="182880"/>
                  <a:pt x="2224024" y="205740"/>
                </a:cubicBezTo>
                <a:cubicBezTo>
                  <a:pt x="2231644" y="220980"/>
                  <a:pt x="2224024" y="243840"/>
                  <a:pt x="2201164" y="251460"/>
                </a:cubicBezTo>
                <a:cubicBezTo>
                  <a:pt x="2201164" y="251460"/>
                  <a:pt x="2193544" y="251460"/>
                  <a:pt x="2185924" y="251460"/>
                </a:cubicBezTo>
                <a:cubicBezTo>
                  <a:pt x="2170684" y="251460"/>
                  <a:pt x="2155444" y="243840"/>
                  <a:pt x="2155444" y="228600"/>
                </a:cubicBezTo>
                <a:close/>
                <a:moveTo>
                  <a:pt x="4280535" y="251460"/>
                </a:moveTo>
                <a:cubicBezTo>
                  <a:pt x="4257675" y="243840"/>
                  <a:pt x="4250055" y="220980"/>
                  <a:pt x="4257675" y="198120"/>
                </a:cubicBezTo>
                <a:cubicBezTo>
                  <a:pt x="4265295" y="182880"/>
                  <a:pt x="4280535" y="167640"/>
                  <a:pt x="4303395" y="175260"/>
                </a:cubicBezTo>
                <a:cubicBezTo>
                  <a:pt x="4326255" y="182880"/>
                  <a:pt x="4333875" y="205740"/>
                  <a:pt x="4326255" y="220980"/>
                </a:cubicBezTo>
                <a:cubicBezTo>
                  <a:pt x="4318635" y="243840"/>
                  <a:pt x="4303395" y="251460"/>
                  <a:pt x="4288155" y="251460"/>
                </a:cubicBezTo>
                <a:cubicBezTo>
                  <a:pt x="4288155" y="251460"/>
                  <a:pt x="4280535" y="251460"/>
                  <a:pt x="4280535" y="251460"/>
                </a:cubicBezTo>
                <a:close/>
                <a:moveTo>
                  <a:pt x="2353564" y="160020"/>
                </a:moveTo>
                <a:cubicBezTo>
                  <a:pt x="2353564" y="137160"/>
                  <a:pt x="2361184" y="121920"/>
                  <a:pt x="2384044" y="114300"/>
                </a:cubicBezTo>
                <a:cubicBezTo>
                  <a:pt x="2406904" y="106680"/>
                  <a:pt x="2422144" y="121920"/>
                  <a:pt x="2429764" y="137160"/>
                </a:cubicBezTo>
                <a:cubicBezTo>
                  <a:pt x="2437384" y="160020"/>
                  <a:pt x="2422144" y="182880"/>
                  <a:pt x="2406904" y="190500"/>
                </a:cubicBezTo>
                <a:cubicBezTo>
                  <a:pt x="2399284" y="190500"/>
                  <a:pt x="2399284" y="190500"/>
                  <a:pt x="2391664" y="190500"/>
                </a:cubicBezTo>
                <a:cubicBezTo>
                  <a:pt x="2376424" y="190500"/>
                  <a:pt x="2361184" y="175260"/>
                  <a:pt x="2353564" y="160020"/>
                </a:cubicBezTo>
                <a:close/>
                <a:moveTo>
                  <a:pt x="4074922" y="182880"/>
                </a:moveTo>
                <a:cubicBezTo>
                  <a:pt x="4059682" y="182880"/>
                  <a:pt x="4044442" y="160020"/>
                  <a:pt x="4052062" y="137160"/>
                </a:cubicBezTo>
                <a:cubicBezTo>
                  <a:pt x="4052062" y="121920"/>
                  <a:pt x="4074922" y="106680"/>
                  <a:pt x="4097782" y="114300"/>
                </a:cubicBezTo>
                <a:cubicBezTo>
                  <a:pt x="4120642" y="114300"/>
                  <a:pt x="4128262" y="137160"/>
                  <a:pt x="4120642" y="160020"/>
                </a:cubicBezTo>
                <a:cubicBezTo>
                  <a:pt x="4120642" y="175260"/>
                  <a:pt x="4105402" y="190500"/>
                  <a:pt x="4090162" y="190500"/>
                </a:cubicBezTo>
                <a:cubicBezTo>
                  <a:pt x="4082542" y="190500"/>
                  <a:pt x="4082542" y="182880"/>
                  <a:pt x="4074922" y="182880"/>
                </a:cubicBezTo>
                <a:close/>
                <a:moveTo>
                  <a:pt x="2566797" y="106680"/>
                </a:moveTo>
                <a:cubicBezTo>
                  <a:pt x="2559177" y="91440"/>
                  <a:pt x="2574417" y="68580"/>
                  <a:pt x="2597277" y="60960"/>
                </a:cubicBezTo>
                <a:cubicBezTo>
                  <a:pt x="2612517" y="60960"/>
                  <a:pt x="2635377" y="76200"/>
                  <a:pt x="2635377" y="91440"/>
                </a:cubicBezTo>
                <a:cubicBezTo>
                  <a:pt x="2642997" y="114300"/>
                  <a:pt x="2627757" y="137160"/>
                  <a:pt x="2612517" y="137160"/>
                </a:cubicBezTo>
                <a:cubicBezTo>
                  <a:pt x="2604897" y="137160"/>
                  <a:pt x="2604897" y="137160"/>
                  <a:pt x="2604897" y="137160"/>
                </a:cubicBezTo>
                <a:cubicBezTo>
                  <a:pt x="2582037" y="137160"/>
                  <a:pt x="2566797" y="129540"/>
                  <a:pt x="2566797" y="106680"/>
                </a:cubicBezTo>
                <a:close/>
                <a:moveTo>
                  <a:pt x="3869182" y="137160"/>
                </a:moveTo>
                <a:cubicBezTo>
                  <a:pt x="3846322" y="129540"/>
                  <a:pt x="3838702" y="114300"/>
                  <a:pt x="3838702" y="91440"/>
                </a:cubicBezTo>
                <a:cubicBezTo>
                  <a:pt x="3846322" y="68580"/>
                  <a:pt x="3861562" y="60960"/>
                  <a:pt x="3884422" y="60960"/>
                </a:cubicBezTo>
                <a:cubicBezTo>
                  <a:pt x="3907282" y="68580"/>
                  <a:pt x="3922522" y="83820"/>
                  <a:pt x="3914902" y="106680"/>
                </a:cubicBezTo>
                <a:cubicBezTo>
                  <a:pt x="3914902" y="121920"/>
                  <a:pt x="3899662" y="137160"/>
                  <a:pt x="3876802" y="137160"/>
                </a:cubicBezTo>
                <a:cubicBezTo>
                  <a:pt x="3876802" y="137160"/>
                  <a:pt x="3876802" y="137160"/>
                  <a:pt x="3869182" y="137160"/>
                </a:cubicBezTo>
                <a:close/>
                <a:moveTo>
                  <a:pt x="2772410" y="68580"/>
                </a:moveTo>
                <a:cubicBezTo>
                  <a:pt x="2772410" y="45720"/>
                  <a:pt x="2787650" y="30480"/>
                  <a:pt x="2810510" y="30480"/>
                </a:cubicBezTo>
                <a:cubicBezTo>
                  <a:pt x="2825750" y="22860"/>
                  <a:pt x="2848610" y="38100"/>
                  <a:pt x="2848610" y="60960"/>
                </a:cubicBezTo>
                <a:cubicBezTo>
                  <a:pt x="2856230" y="83820"/>
                  <a:pt x="2840990" y="99060"/>
                  <a:pt x="2818130" y="106680"/>
                </a:cubicBezTo>
                <a:cubicBezTo>
                  <a:pt x="2818130" y="106680"/>
                  <a:pt x="2818130" y="106680"/>
                  <a:pt x="2810510" y="106680"/>
                </a:cubicBezTo>
                <a:cubicBezTo>
                  <a:pt x="2795270" y="106680"/>
                  <a:pt x="2780030" y="91440"/>
                  <a:pt x="2772410" y="68580"/>
                </a:cubicBezTo>
                <a:close/>
                <a:moveTo>
                  <a:pt x="3663569" y="99060"/>
                </a:moveTo>
                <a:cubicBezTo>
                  <a:pt x="3640709" y="99060"/>
                  <a:pt x="3625469" y="83820"/>
                  <a:pt x="3633089" y="60960"/>
                </a:cubicBezTo>
                <a:cubicBezTo>
                  <a:pt x="3633089" y="38100"/>
                  <a:pt x="3648329" y="22860"/>
                  <a:pt x="3671189" y="22860"/>
                </a:cubicBezTo>
                <a:cubicBezTo>
                  <a:pt x="3694049" y="30480"/>
                  <a:pt x="3709289" y="45720"/>
                  <a:pt x="3701669" y="68580"/>
                </a:cubicBezTo>
                <a:cubicBezTo>
                  <a:pt x="3701669" y="91440"/>
                  <a:pt x="3686429" y="99060"/>
                  <a:pt x="3663569" y="99060"/>
                </a:cubicBezTo>
                <a:close/>
                <a:moveTo>
                  <a:pt x="2985770" y="45720"/>
                </a:moveTo>
                <a:cubicBezTo>
                  <a:pt x="2985770" y="22860"/>
                  <a:pt x="3001010" y="7620"/>
                  <a:pt x="3023870" y="7620"/>
                </a:cubicBezTo>
                <a:cubicBezTo>
                  <a:pt x="3046730" y="7620"/>
                  <a:pt x="3061970" y="22860"/>
                  <a:pt x="3061970" y="38100"/>
                </a:cubicBezTo>
                <a:cubicBezTo>
                  <a:pt x="3061970" y="60960"/>
                  <a:pt x="3046730" y="83820"/>
                  <a:pt x="3031490" y="83820"/>
                </a:cubicBezTo>
                <a:cubicBezTo>
                  <a:pt x="3031490" y="83820"/>
                  <a:pt x="3023870" y="83820"/>
                  <a:pt x="3023870" y="83820"/>
                </a:cubicBezTo>
                <a:cubicBezTo>
                  <a:pt x="3008630" y="83820"/>
                  <a:pt x="2985770" y="68580"/>
                  <a:pt x="2985770" y="45720"/>
                </a:cubicBezTo>
                <a:close/>
                <a:moveTo>
                  <a:pt x="3450336" y="83820"/>
                </a:moveTo>
                <a:cubicBezTo>
                  <a:pt x="3427476" y="76200"/>
                  <a:pt x="3412236" y="60960"/>
                  <a:pt x="3412236" y="38100"/>
                </a:cubicBezTo>
                <a:cubicBezTo>
                  <a:pt x="3419856" y="22860"/>
                  <a:pt x="3435096" y="0"/>
                  <a:pt x="3457956" y="7620"/>
                </a:cubicBezTo>
                <a:cubicBezTo>
                  <a:pt x="3480816" y="7620"/>
                  <a:pt x="3496056" y="22860"/>
                  <a:pt x="3488436" y="45720"/>
                </a:cubicBezTo>
                <a:cubicBezTo>
                  <a:pt x="3488436" y="68580"/>
                  <a:pt x="3473196" y="83820"/>
                  <a:pt x="3450336" y="83820"/>
                </a:cubicBezTo>
                <a:close/>
                <a:moveTo>
                  <a:pt x="3199003" y="38100"/>
                </a:moveTo>
                <a:cubicBezTo>
                  <a:pt x="3199003" y="15240"/>
                  <a:pt x="3221863" y="0"/>
                  <a:pt x="3237103" y="0"/>
                </a:cubicBezTo>
                <a:cubicBezTo>
                  <a:pt x="3259963" y="0"/>
                  <a:pt x="3275203" y="15240"/>
                  <a:pt x="3275203" y="38100"/>
                </a:cubicBezTo>
                <a:cubicBezTo>
                  <a:pt x="3275203" y="60960"/>
                  <a:pt x="3259963" y="76200"/>
                  <a:pt x="3237103" y="76200"/>
                </a:cubicBezTo>
                <a:cubicBezTo>
                  <a:pt x="3221863" y="76200"/>
                  <a:pt x="3199003" y="60960"/>
                  <a:pt x="3199003" y="381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6202529" y="6668070"/>
            <a:ext cx="1991801" cy="1749657"/>
          </a:xfrm>
          <a:custGeom>
            <a:rect b="b" l="l" r="r" t="t"/>
            <a:pathLst>
              <a:path extrusionOk="0" h="2085848" w="2374519">
                <a:moveTo>
                  <a:pt x="1331849" y="0"/>
                </a:moveTo>
                <a:cubicBezTo>
                  <a:pt x="936117" y="0"/>
                  <a:pt x="593598" y="213106"/>
                  <a:pt x="410972" y="540512"/>
                </a:cubicBezTo>
                <a:cubicBezTo>
                  <a:pt x="0" y="639445"/>
                  <a:pt x="0" y="639445"/>
                  <a:pt x="0" y="639445"/>
                </a:cubicBezTo>
                <a:cubicBezTo>
                  <a:pt x="289179" y="943991"/>
                  <a:pt x="289179" y="943991"/>
                  <a:pt x="289179" y="943991"/>
                </a:cubicBezTo>
                <a:cubicBezTo>
                  <a:pt x="289179" y="974471"/>
                  <a:pt x="281559" y="1012444"/>
                  <a:pt x="281559" y="1042924"/>
                </a:cubicBezTo>
                <a:cubicBezTo>
                  <a:pt x="281559" y="1621536"/>
                  <a:pt x="753364" y="2085848"/>
                  <a:pt x="1331849" y="2085848"/>
                </a:cubicBezTo>
                <a:cubicBezTo>
                  <a:pt x="1902714" y="2085848"/>
                  <a:pt x="2374519" y="1621536"/>
                  <a:pt x="2374519" y="1042924"/>
                </a:cubicBezTo>
                <a:cubicBezTo>
                  <a:pt x="2374519" y="464312"/>
                  <a:pt x="1902714" y="0"/>
                  <a:pt x="1331849" y="0"/>
                </a:cubicBez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6841591" y="3951697"/>
            <a:ext cx="1991801" cy="1750296"/>
          </a:xfrm>
          <a:custGeom>
            <a:rect b="b" l="l" r="r" t="t"/>
            <a:pathLst>
              <a:path extrusionOk="0" h="2086610" w="2374519">
                <a:moveTo>
                  <a:pt x="1331849" y="0"/>
                </a:moveTo>
                <a:cubicBezTo>
                  <a:pt x="753491" y="0"/>
                  <a:pt x="281559" y="464566"/>
                  <a:pt x="281559" y="1043305"/>
                </a:cubicBezTo>
                <a:cubicBezTo>
                  <a:pt x="281559" y="1073785"/>
                  <a:pt x="289179" y="1104265"/>
                  <a:pt x="289179" y="1134745"/>
                </a:cubicBezTo>
                <a:cubicBezTo>
                  <a:pt x="0" y="1439291"/>
                  <a:pt x="0" y="1439291"/>
                  <a:pt x="0" y="1439291"/>
                </a:cubicBezTo>
                <a:cubicBezTo>
                  <a:pt x="410972" y="1538351"/>
                  <a:pt x="410972" y="1538351"/>
                  <a:pt x="410972" y="1538351"/>
                </a:cubicBezTo>
                <a:cubicBezTo>
                  <a:pt x="585978" y="1865757"/>
                  <a:pt x="928497" y="2086610"/>
                  <a:pt x="1331849" y="2086610"/>
                </a:cubicBezTo>
                <a:cubicBezTo>
                  <a:pt x="1902714" y="2086610"/>
                  <a:pt x="2374519" y="1622044"/>
                  <a:pt x="2374519" y="1043305"/>
                </a:cubicBezTo>
                <a:cubicBezTo>
                  <a:pt x="2374519" y="464566"/>
                  <a:pt x="1902714" y="0"/>
                  <a:pt x="1331849" y="0"/>
                </a:cubicBez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"/>
          <p:cNvSpPr/>
          <p:nvPr/>
        </p:nvSpPr>
        <p:spPr>
          <a:xfrm>
            <a:off x="6013230" y="1465295"/>
            <a:ext cx="1758180" cy="1797383"/>
          </a:xfrm>
          <a:custGeom>
            <a:rect b="b" l="l" r="r" t="t"/>
            <a:pathLst>
              <a:path extrusionOk="0" h="2142744" w="2096008">
                <a:moveTo>
                  <a:pt x="1051814" y="0"/>
                </a:moveTo>
                <a:cubicBezTo>
                  <a:pt x="472567" y="0"/>
                  <a:pt x="0" y="472821"/>
                  <a:pt x="0" y="1052322"/>
                </a:cubicBezTo>
                <a:cubicBezTo>
                  <a:pt x="0" y="1311529"/>
                  <a:pt x="99060" y="1548003"/>
                  <a:pt x="259080" y="1731010"/>
                </a:cubicBezTo>
                <a:cubicBezTo>
                  <a:pt x="198120" y="2142744"/>
                  <a:pt x="198120" y="2142744"/>
                  <a:pt x="198120" y="2142744"/>
                </a:cubicBezTo>
                <a:cubicBezTo>
                  <a:pt x="586867" y="1990217"/>
                  <a:pt x="586867" y="1990217"/>
                  <a:pt x="586867" y="1990217"/>
                </a:cubicBezTo>
                <a:cubicBezTo>
                  <a:pt x="724027" y="2058797"/>
                  <a:pt x="884047" y="2097024"/>
                  <a:pt x="1051814" y="2097024"/>
                </a:cubicBezTo>
                <a:cubicBezTo>
                  <a:pt x="1623441" y="2097024"/>
                  <a:pt x="2096008" y="1624203"/>
                  <a:pt x="2096008" y="1052322"/>
                </a:cubicBezTo>
                <a:cubicBezTo>
                  <a:pt x="2095881" y="472821"/>
                  <a:pt x="1623441" y="0"/>
                  <a:pt x="1051814" y="0"/>
                </a:cubicBez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"/>
          <p:cNvSpPr txBox="1"/>
          <p:nvPr/>
        </p:nvSpPr>
        <p:spPr>
          <a:xfrm>
            <a:off x="847951" y="4420001"/>
            <a:ext cx="5310749" cy="1724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74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Traffic Sign Classification</a:t>
            </a:r>
            <a:endParaRPr/>
          </a:p>
        </p:txBody>
      </p:sp>
      <p:sp>
        <p:nvSpPr>
          <p:cNvPr id="115" name="Google Shape;115;p3"/>
          <p:cNvSpPr txBox="1"/>
          <p:nvPr/>
        </p:nvSpPr>
        <p:spPr>
          <a:xfrm>
            <a:off x="6194416" y="1822113"/>
            <a:ext cx="1320833" cy="969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7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/>
          </a:p>
        </p:txBody>
      </p:sp>
      <p:sp>
        <p:nvSpPr>
          <p:cNvPr id="116" name="Google Shape;116;p3"/>
          <p:cNvSpPr txBox="1"/>
          <p:nvPr/>
        </p:nvSpPr>
        <p:spPr>
          <a:xfrm>
            <a:off x="7908946" y="1951262"/>
            <a:ext cx="4349125" cy="621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92" u="none" cap="none" strike="noStrik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Train and classify Traffic Signs using Convolutional neural networks.</a:t>
            </a:r>
            <a:endParaRPr/>
          </a:p>
        </p:txBody>
      </p:sp>
      <p:sp>
        <p:nvSpPr>
          <p:cNvPr id="117" name="Google Shape;117;p3"/>
          <p:cNvSpPr txBox="1"/>
          <p:nvPr/>
        </p:nvSpPr>
        <p:spPr>
          <a:xfrm>
            <a:off x="8384864" y="7239298"/>
            <a:ext cx="3976966" cy="5761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92" u="none" cap="none" strike="noStrik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This will be done using OPENCV in real time using a simple webcam .</a:t>
            </a:r>
            <a:endParaRPr/>
          </a:p>
        </p:txBody>
      </p:sp>
      <p:sp>
        <p:nvSpPr>
          <p:cNvPr id="118" name="Google Shape;118;p3"/>
          <p:cNvSpPr txBox="1"/>
          <p:nvPr/>
        </p:nvSpPr>
        <p:spPr>
          <a:xfrm>
            <a:off x="8976301" y="4376834"/>
            <a:ext cx="5127275" cy="8714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92" u="none" cap="none" strike="noStrik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Train on traffic signs with over 35000 images of 43 different classes with the help of tensorflow and keras .</a:t>
            </a:r>
            <a:endParaRPr/>
          </a:p>
        </p:txBody>
      </p:sp>
      <p:sp>
        <p:nvSpPr>
          <p:cNvPr id="119" name="Google Shape;119;p3"/>
          <p:cNvSpPr txBox="1"/>
          <p:nvPr/>
        </p:nvSpPr>
        <p:spPr>
          <a:xfrm>
            <a:off x="7248530" y="4284960"/>
            <a:ext cx="1320833" cy="969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7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/>
          </a:p>
        </p:txBody>
      </p:sp>
      <p:sp>
        <p:nvSpPr>
          <p:cNvPr id="120" name="Google Shape;120;p3"/>
          <p:cNvSpPr txBox="1"/>
          <p:nvPr/>
        </p:nvSpPr>
        <p:spPr>
          <a:xfrm>
            <a:off x="6609467" y="7002404"/>
            <a:ext cx="1320833" cy="969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7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/>
          </a:p>
        </p:txBody>
      </p:sp>
      <p:grpSp>
        <p:nvGrpSpPr>
          <p:cNvPr id="121" name="Google Shape;121;p3"/>
          <p:cNvGrpSpPr/>
          <p:nvPr/>
        </p:nvGrpSpPr>
        <p:grpSpPr>
          <a:xfrm>
            <a:off x="5555353" y="6809996"/>
            <a:ext cx="457877" cy="457877"/>
            <a:chOff x="0" y="0"/>
            <a:chExt cx="812800" cy="812800"/>
          </a:xfrm>
        </p:grpSpPr>
        <p:sp>
          <p:nvSpPr>
            <p:cNvPr id="122" name="Google Shape;122;p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 cap="sq" cmpd="sng" w="3810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" name="Google Shape;124;p3"/>
          <p:cNvGrpSpPr/>
          <p:nvPr/>
        </p:nvGrpSpPr>
        <p:grpSpPr>
          <a:xfrm>
            <a:off x="6158701" y="4992927"/>
            <a:ext cx="457877" cy="457877"/>
            <a:chOff x="0" y="0"/>
            <a:chExt cx="812800" cy="812800"/>
          </a:xfrm>
        </p:grpSpPr>
        <p:sp>
          <p:nvSpPr>
            <p:cNvPr id="125" name="Google Shape;125;p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 cap="sq" cmpd="sng" w="3810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" name="Google Shape;127;p3"/>
          <p:cNvGrpSpPr/>
          <p:nvPr/>
        </p:nvGrpSpPr>
        <p:grpSpPr>
          <a:xfrm>
            <a:off x="5555353" y="3288077"/>
            <a:ext cx="457877" cy="457877"/>
            <a:chOff x="0" y="0"/>
            <a:chExt cx="812800" cy="812800"/>
          </a:xfrm>
        </p:grpSpPr>
        <p:sp>
          <p:nvSpPr>
            <p:cNvPr id="128" name="Google Shape;128;p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 cap="sq" cmpd="sng" w="3810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3"/>
          <p:cNvSpPr/>
          <p:nvPr/>
        </p:nvSpPr>
        <p:spPr>
          <a:xfrm rot="-1898322">
            <a:off x="-1987267" y="8095155"/>
            <a:ext cx="4891502" cy="4903762"/>
          </a:xfrm>
          <a:custGeom>
            <a:rect b="b" l="l" r="r" t="t"/>
            <a:pathLst>
              <a:path extrusionOk="0" h="4903762" w="4891502">
                <a:moveTo>
                  <a:pt x="0" y="0"/>
                </a:moveTo>
                <a:lnTo>
                  <a:pt x="4891502" y="0"/>
                </a:lnTo>
                <a:lnTo>
                  <a:pt x="4891502" y="4903762"/>
                </a:lnTo>
                <a:lnTo>
                  <a:pt x="0" y="49037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600FE"/>
            </a:gs>
            <a:gs pos="25000">
              <a:srgbClr val="C900FE"/>
            </a:gs>
            <a:gs pos="50000">
              <a:srgbClr val="A136FF"/>
            </a:gs>
            <a:gs pos="75000">
              <a:srgbClr val="5142F0"/>
            </a:gs>
            <a:gs pos="100000">
              <a:srgbClr val="0033D9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"/>
          <p:cNvSpPr txBox="1"/>
          <p:nvPr/>
        </p:nvSpPr>
        <p:spPr>
          <a:xfrm>
            <a:off x="717735" y="3051011"/>
            <a:ext cx="16852531" cy="4184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8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Understanding</a:t>
            </a:r>
            <a:endParaRPr/>
          </a:p>
        </p:txBody>
      </p:sp>
      <p:grpSp>
        <p:nvGrpSpPr>
          <p:cNvPr id="136" name="Google Shape;136;p4"/>
          <p:cNvGrpSpPr/>
          <p:nvPr/>
        </p:nvGrpSpPr>
        <p:grpSpPr>
          <a:xfrm>
            <a:off x="1973393" y="2523951"/>
            <a:ext cx="14341213" cy="5088019"/>
            <a:chOff x="0" y="-47625"/>
            <a:chExt cx="4520857" cy="1603923"/>
          </a:xfrm>
        </p:grpSpPr>
        <p:sp>
          <p:nvSpPr>
            <p:cNvPr id="137" name="Google Shape;137;p4"/>
            <p:cNvSpPr/>
            <p:nvPr/>
          </p:nvSpPr>
          <p:spPr>
            <a:xfrm>
              <a:off x="0" y="0"/>
              <a:ext cx="4520857" cy="1556298"/>
            </a:xfrm>
            <a:custGeom>
              <a:rect b="b" l="l" r="r" t="t"/>
              <a:pathLst>
                <a:path extrusionOk="0" h="1556298" w="4520857">
                  <a:moveTo>
                    <a:pt x="0" y="0"/>
                  </a:moveTo>
                  <a:lnTo>
                    <a:pt x="4520857" y="0"/>
                  </a:lnTo>
                  <a:lnTo>
                    <a:pt x="4520857" y="1556298"/>
                  </a:lnTo>
                  <a:lnTo>
                    <a:pt x="0" y="1556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10477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38" name="Google Shape;138;p4"/>
            <p:cNvSpPr txBox="1"/>
            <p:nvPr/>
          </p:nvSpPr>
          <p:spPr>
            <a:xfrm>
              <a:off x="0" y="-47625"/>
              <a:ext cx="4520857" cy="1603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/>
          <p:nvPr/>
        </p:nvSpPr>
        <p:spPr>
          <a:xfrm>
            <a:off x="10533881" y="5335683"/>
            <a:ext cx="5218799" cy="1680064"/>
          </a:xfrm>
          <a:custGeom>
            <a:rect b="b" l="l" r="r" t="t"/>
            <a:pathLst>
              <a:path extrusionOk="0" h="1380998" w="4289806">
                <a:moveTo>
                  <a:pt x="4013454" y="876173"/>
                </a:moveTo>
                <a:lnTo>
                  <a:pt x="3530854" y="0"/>
                </a:lnTo>
                <a:lnTo>
                  <a:pt x="758825" y="0"/>
                </a:lnTo>
                <a:lnTo>
                  <a:pt x="279400" y="876173"/>
                </a:lnTo>
                <a:lnTo>
                  <a:pt x="0" y="1380998"/>
                </a:lnTo>
                <a:lnTo>
                  <a:pt x="4289806" y="1380998"/>
                </a:lnTo>
                <a:lnTo>
                  <a:pt x="4013454" y="876173"/>
                </a:ln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</p:sp>
      <p:sp>
        <p:nvSpPr>
          <p:cNvPr id="144" name="Google Shape;144;p5"/>
          <p:cNvSpPr/>
          <p:nvPr/>
        </p:nvSpPr>
        <p:spPr>
          <a:xfrm>
            <a:off x="11514913" y="2141195"/>
            <a:ext cx="3260165" cy="3074453"/>
          </a:xfrm>
          <a:custGeom>
            <a:rect b="b" l="l" r="r" t="t"/>
            <a:pathLst>
              <a:path extrusionOk="0" h="2527173" w="2679827">
                <a:moveTo>
                  <a:pt x="1343152" y="0"/>
                </a:moveTo>
                <a:lnTo>
                  <a:pt x="0" y="2527173"/>
                </a:lnTo>
                <a:lnTo>
                  <a:pt x="2679827" y="2527173"/>
                </a:lnTo>
                <a:lnTo>
                  <a:pt x="1343152" y="0"/>
                </a:ln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</p:sp>
      <p:sp>
        <p:nvSpPr>
          <p:cNvPr id="145" name="Google Shape;145;p5"/>
          <p:cNvSpPr/>
          <p:nvPr/>
        </p:nvSpPr>
        <p:spPr>
          <a:xfrm>
            <a:off x="9514308" y="7154973"/>
            <a:ext cx="7261327" cy="1676511"/>
          </a:xfrm>
          <a:custGeom>
            <a:rect b="b" l="l" r="r" t="t"/>
            <a:pathLst>
              <a:path extrusionOk="0" h="1378077" w="5968746">
                <a:moveTo>
                  <a:pt x="5194173" y="0"/>
                </a:moveTo>
                <a:lnTo>
                  <a:pt x="774700" y="0"/>
                </a:lnTo>
                <a:lnTo>
                  <a:pt x="0" y="1378077"/>
                </a:lnTo>
                <a:lnTo>
                  <a:pt x="5968746" y="1378077"/>
                </a:lnTo>
                <a:lnTo>
                  <a:pt x="5194173" y="0"/>
                </a:ln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</p:sp>
      <p:sp>
        <p:nvSpPr>
          <p:cNvPr id="146" name="Google Shape;146;p5"/>
          <p:cNvSpPr/>
          <p:nvPr/>
        </p:nvSpPr>
        <p:spPr>
          <a:xfrm rot="-7336107">
            <a:off x="-7320947" y="-238151"/>
            <a:ext cx="12389411" cy="10763301"/>
          </a:xfrm>
          <a:custGeom>
            <a:rect b="b" l="l" r="r" t="t"/>
            <a:pathLst>
              <a:path extrusionOk="0" h="10763301" w="12389411">
                <a:moveTo>
                  <a:pt x="0" y="0"/>
                </a:moveTo>
                <a:lnTo>
                  <a:pt x="12389411" y="0"/>
                </a:lnTo>
                <a:lnTo>
                  <a:pt x="12389411" y="10763302"/>
                </a:lnTo>
                <a:lnTo>
                  <a:pt x="0" y="107633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47" name="Google Shape;147;p5"/>
          <p:cNvGrpSpPr/>
          <p:nvPr/>
        </p:nvGrpSpPr>
        <p:grpSpPr>
          <a:xfrm rot="460894">
            <a:off x="16273233" y="7151140"/>
            <a:ext cx="1807618" cy="1022365"/>
            <a:chOff x="0" y="-66675"/>
            <a:chExt cx="660725" cy="373698"/>
          </a:xfrm>
        </p:grpSpPr>
        <p:sp>
          <p:nvSpPr>
            <p:cNvPr id="148" name="Google Shape;148;p5"/>
            <p:cNvSpPr/>
            <p:nvPr/>
          </p:nvSpPr>
          <p:spPr>
            <a:xfrm>
              <a:off x="0" y="0"/>
              <a:ext cx="660725" cy="307023"/>
            </a:xfrm>
            <a:custGeom>
              <a:rect b="b" l="l" r="r" t="t"/>
              <a:pathLst>
                <a:path extrusionOk="0" h="307023" w="660725">
                  <a:moveTo>
                    <a:pt x="153511" y="0"/>
                  </a:moveTo>
                  <a:lnTo>
                    <a:pt x="507214" y="0"/>
                  </a:lnTo>
                  <a:cubicBezTo>
                    <a:pt x="547928" y="0"/>
                    <a:pt x="586974" y="16173"/>
                    <a:pt x="615763" y="44962"/>
                  </a:cubicBezTo>
                  <a:cubicBezTo>
                    <a:pt x="644552" y="73751"/>
                    <a:pt x="660725" y="112798"/>
                    <a:pt x="660725" y="153511"/>
                  </a:cubicBezTo>
                  <a:lnTo>
                    <a:pt x="660725" y="153511"/>
                  </a:lnTo>
                  <a:cubicBezTo>
                    <a:pt x="660725" y="194225"/>
                    <a:pt x="644552" y="233271"/>
                    <a:pt x="615763" y="262060"/>
                  </a:cubicBezTo>
                  <a:cubicBezTo>
                    <a:pt x="586974" y="290849"/>
                    <a:pt x="547928" y="307023"/>
                    <a:pt x="507214" y="307023"/>
                  </a:cubicBezTo>
                  <a:lnTo>
                    <a:pt x="153511" y="307023"/>
                  </a:lnTo>
                  <a:cubicBezTo>
                    <a:pt x="112798" y="307023"/>
                    <a:pt x="73751" y="290849"/>
                    <a:pt x="44962" y="262060"/>
                  </a:cubicBezTo>
                  <a:cubicBezTo>
                    <a:pt x="16173" y="233271"/>
                    <a:pt x="0" y="194225"/>
                    <a:pt x="0" y="153511"/>
                  </a:cubicBezTo>
                  <a:lnTo>
                    <a:pt x="0" y="153511"/>
                  </a:lnTo>
                  <a:cubicBezTo>
                    <a:pt x="0" y="112798"/>
                    <a:pt x="16173" y="73751"/>
                    <a:pt x="44962" y="44962"/>
                  </a:cubicBezTo>
                  <a:cubicBezTo>
                    <a:pt x="73751" y="16173"/>
                    <a:pt x="112798" y="0"/>
                    <a:pt x="153511" y="0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85725">
              <a:solidFill>
                <a:srgbClr val="B100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5"/>
            <p:cNvSpPr txBox="1"/>
            <p:nvPr/>
          </p:nvSpPr>
          <p:spPr>
            <a:xfrm>
              <a:off x="0" y="-66675"/>
              <a:ext cx="660725" cy="3736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099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Train</a:t>
              </a:r>
              <a:endParaRPr/>
            </a:p>
          </p:txBody>
        </p:sp>
      </p:grpSp>
      <p:grpSp>
        <p:nvGrpSpPr>
          <p:cNvPr id="150" name="Google Shape;150;p5"/>
          <p:cNvGrpSpPr/>
          <p:nvPr/>
        </p:nvGrpSpPr>
        <p:grpSpPr>
          <a:xfrm rot="532356">
            <a:off x="15369596" y="5438651"/>
            <a:ext cx="2370504" cy="1022365"/>
            <a:chOff x="0" y="-66675"/>
            <a:chExt cx="866473" cy="373698"/>
          </a:xfrm>
        </p:grpSpPr>
        <p:sp>
          <p:nvSpPr>
            <p:cNvPr id="151" name="Google Shape;151;p5"/>
            <p:cNvSpPr/>
            <p:nvPr/>
          </p:nvSpPr>
          <p:spPr>
            <a:xfrm>
              <a:off x="0" y="0"/>
              <a:ext cx="866473" cy="307023"/>
            </a:xfrm>
            <a:custGeom>
              <a:rect b="b" l="l" r="r" t="t"/>
              <a:pathLst>
                <a:path extrusionOk="0" h="307023" w="866473">
                  <a:moveTo>
                    <a:pt x="150233" y="0"/>
                  </a:moveTo>
                  <a:lnTo>
                    <a:pt x="716240" y="0"/>
                  </a:lnTo>
                  <a:cubicBezTo>
                    <a:pt x="799212" y="0"/>
                    <a:pt x="866473" y="67262"/>
                    <a:pt x="866473" y="150233"/>
                  </a:cubicBezTo>
                  <a:lnTo>
                    <a:pt x="866473" y="156789"/>
                  </a:lnTo>
                  <a:cubicBezTo>
                    <a:pt x="866473" y="239761"/>
                    <a:pt x="799212" y="307023"/>
                    <a:pt x="716240" y="307023"/>
                  </a:cubicBezTo>
                  <a:lnTo>
                    <a:pt x="150233" y="307023"/>
                  </a:lnTo>
                  <a:cubicBezTo>
                    <a:pt x="67262" y="307023"/>
                    <a:pt x="0" y="239761"/>
                    <a:pt x="0" y="156789"/>
                  </a:cubicBezTo>
                  <a:lnTo>
                    <a:pt x="0" y="150233"/>
                  </a:lnTo>
                  <a:cubicBezTo>
                    <a:pt x="0" y="67262"/>
                    <a:pt x="67262" y="0"/>
                    <a:pt x="150233" y="0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85725">
              <a:solidFill>
                <a:srgbClr val="048A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5"/>
            <p:cNvSpPr txBox="1"/>
            <p:nvPr/>
          </p:nvSpPr>
          <p:spPr>
            <a:xfrm>
              <a:off x="0" y="-66675"/>
              <a:ext cx="866473" cy="3736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099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Validation</a:t>
              </a:r>
              <a:endParaRPr/>
            </a:p>
          </p:txBody>
        </p:sp>
      </p:grpSp>
      <p:grpSp>
        <p:nvGrpSpPr>
          <p:cNvPr id="153" name="Google Shape;153;p5"/>
          <p:cNvGrpSpPr/>
          <p:nvPr/>
        </p:nvGrpSpPr>
        <p:grpSpPr>
          <a:xfrm rot="320526">
            <a:off x="14264434" y="3361555"/>
            <a:ext cx="1922146" cy="1022365"/>
            <a:chOff x="0" y="-66675"/>
            <a:chExt cx="702588" cy="373698"/>
          </a:xfrm>
        </p:grpSpPr>
        <p:sp>
          <p:nvSpPr>
            <p:cNvPr id="154" name="Google Shape;154;p5"/>
            <p:cNvSpPr/>
            <p:nvPr/>
          </p:nvSpPr>
          <p:spPr>
            <a:xfrm>
              <a:off x="0" y="0"/>
              <a:ext cx="702588" cy="307023"/>
            </a:xfrm>
            <a:custGeom>
              <a:rect b="b" l="l" r="r" t="t"/>
              <a:pathLst>
                <a:path extrusionOk="0" h="307023" w="702588">
                  <a:moveTo>
                    <a:pt x="153511" y="0"/>
                  </a:moveTo>
                  <a:lnTo>
                    <a:pt x="549077" y="0"/>
                  </a:lnTo>
                  <a:cubicBezTo>
                    <a:pt x="589791" y="0"/>
                    <a:pt x="628837" y="16173"/>
                    <a:pt x="657626" y="44962"/>
                  </a:cubicBezTo>
                  <a:cubicBezTo>
                    <a:pt x="686415" y="73751"/>
                    <a:pt x="702588" y="112798"/>
                    <a:pt x="702588" y="153511"/>
                  </a:cubicBezTo>
                  <a:lnTo>
                    <a:pt x="702588" y="153511"/>
                  </a:lnTo>
                  <a:cubicBezTo>
                    <a:pt x="702588" y="194225"/>
                    <a:pt x="686415" y="233271"/>
                    <a:pt x="657626" y="262060"/>
                  </a:cubicBezTo>
                  <a:cubicBezTo>
                    <a:pt x="628837" y="290849"/>
                    <a:pt x="589791" y="307023"/>
                    <a:pt x="549077" y="307023"/>
                  </a:cubicBezTo>
                  <a:lnTo>
                    <a:pt x="153511" y="307023"/>
                  </a:lnTo>
                  <a:cubicBezTo>
                    <a:pt x="112798" y="307023"/>
                    <a:pt x="73751" y="290849"/>
                    <a:pt x="44962" y="262060"/>
                  </a:cubicBezTo>
                  <a:cubicBezTo>
                    <a:pt x="16173" y="233271"/>
                    <a:pt x="0" y="194225"/>
                    <a:pt x="0" y="153511"/>
                  </a:cubicBezTo>
                  <a:lnTo>
                    <a:pt x="0" y="153511"/>
                  </a:lnTo>
                  <a:cubicBezTo>
                    <a:pt x="0" y="112798"/>
                    <a:pt x="16173" y="73751"/>
                    <a:pt x="44962" y="44962"/>
                  </a:cubicBezTo>
                  <a:cubicBezTo>
                    <a:pt x="73751" y="16173"/>
                    <a:pt x="112798" y="0"/>
                    <a:pt x="153511" y="0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85725">
              <a:solidFill>
                <a:srgbClr val="3652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5"/>
            <p:cNvSpPr txBox="1"/>
            <p:nvPr/>
          </p:nvSpPr>
          <p:spPr>
            <a:xfrm>
              <a:off x="0" y="-66675"/>
              <a:ext cx="702588" cy="3736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099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Test</a:t>
              </a:r>
              <a:endParaRPr/>
            </a:p>
          </p:txBody>
        </p:sp>
      </p:grpSp>
      <p:grpSp>
        <p:nvGrpSpPr>
          <p:cNvPr id="156" name="Google Shape;156;p5"/>
          <p:cNvGrpSpPr/>
          <p:nvPr/>
        </p:nvGrpSpPr>
        <p:grpSpPr>
          <a:xfrm>
            <a:off x="4378130" y="2497440"/>
            <a:ext cx="4105064" cy="4105064"/>
            <a:chOff x="0" y="0"/>
            <a:chExt cx="812800" cy="812800"/>
          </a:xfrm>
        </p:grpSpPr>
        <p:sp>
          <p:nvSpPr>
            <p:cNvPr id="157" name="Google Shape;157;p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5"/>
          <p:cNvSpPr/>
          <p:nvPr/>
        </p:nvSpPr>
        <p:spPr>
          <a:xfrm>
            <a:off x="4593420" y="2711711"/>
            <a:ext cx="3674534" cy="3676547"/>
          </a:xfrm>
          <a:custGeom>
            <a:rect b="b" l="l" r="r" t="t"/>
            <a:pathLst>
              <a:path extrusionOk="0" h="6493002" w="6489446">
                <a:moveTo>
                  <a:pt x="3244723" y="6493002"/>
                </a:moveTo>
                <a:cubicBezTo>
                  <a:pt x="3221863" y="6493002"/>
                  <a:pt x="3206623" y="6470142"/>
                  <a:pt x="3206623" y="6454902"/>
                </a:cubicBezTo>
                <a:cubicBezTo>
                  <a:pt x="3206623" y="6432042"/>
                  <a:pt x="3221863" y="6416802"/>
                  <a:pt x="3244723" y="6416802"/>
                </a:cubicBezTo>
                <a:cubicBezTo>
                  <a:pt x="3252343" y="6416802"/>
                  <a:pt x="3252343" y="6416802"/>
                  <a:pt x="3252343" y="6416802"/>
                </a:cubicBezTo>
                <a:cubicBezTo>
                  <a:pt x="3275203" y="6416802"/>
                  <a:pt x="3290443" y="6432042"/>
                  <a:pt x="3290443" y="6454902"/>
                </a:cubicBezTo>
                <a:cubicBezTo>
                  <a:pt x="3290443" y="6470142"/>
                  <a:pt x="3275203" y="6493002"/>
                  <a:pt x="3252343" y="6493002"/>
                </a:cubicBezTo>
                <a:cubicBezTo>
                  <a:pt x="3252343" y="6493002"/>
                  <a:pt x="3252343" y="6493002"/>
                  <a:pt x="3244723" y="6493002"/>
                </a:cubicBezTo>
                <a:close/>
                <a:moveTo>
                  <a:pt x="3023870" y="6485382"/>
                </a:moveTo>
                <a:cubicBezTo>
                  <a:pt x="3008630" y="6477762"/>
                  <a:pt x="2993390" y="6462522"/>
                  <a:pt x="2993390" y="6439662"/>
                </a:cubicBezTo>
                <a:cubicBezTo>
                  <a:pt x="2993390" y="6424422"/>
                  <a:pt x="3008630" y="6409182"/>
                  <a:pt x="3031490" y="6409182"/>
                </a:cubicBezTo>
                <a:cubicBezTo>
                  <a:pt x="3054350" y="6409182"/>
                  <a:pt x="3069590" y="6424422"/>
                  <a:pt x="3069590" y="6447282"/>
                </a:cubicBezTo>
                <a:cubicBezTo>
                  <a:pt x="3069590" y="6470142"/>
                  <a:pt x="3046730" y="6485382"/>
                  <a:pt x="3031490" y="6485382"/>
                </a:cubicBezTo>
                <a:cubicBezTo>
                  <a:pt x="3031490" y="6485382"/>
                  <a:pt x="3031490" y="6485382"/>
                  <a:pt x="3023870" y="6485382"/>
                </a:cubicBezTo>
                <a:close/>
                <a:moveTo>
                  <a:pt x="3427603" y="6447282"/>
                </a:moveTo>
                <a:cubicBezTo>
                  <a:pt x="3427603" y="6424422"/>
                  <a:pt x="3442843" y="6409182"/>
                  <a:pt x="3465703" y="6409182"/>
                </a:cubicBezTo>
                <a:cubicBezTo>
                  <a:pt x="3480943" y="6401562"/>
                  <a:pt x="3503803" y="6424422"/>
                  <a:pt x="3503803" y="6439662"/>
                </a:cubicBezTo>
                <a:cubicBezTo>
                  <a:pt x="3503803" y="6462522"/>
                  <a:pt x="3488563" y="6477762"/>
                  <a:pt x="3465703" y="6485382"/>
                </a:cubicBezTo>
                <a:cubicBezTo>
                  <a:pt x="3442843" y="6485382"/>
                  <a:pt x="3427603" y="6470142"/>
                  <a:pt x="3427603" y="6447282"/>
                </a:cubicBezTo>
                <a:close/>
                <a:moveTo>
                  <a:pt x="2810637" y="6462522"/>
                </a:moveTo>
                <a:cubicBezTo>
                  <a:pt x="2787777" y="6454902"/>
                  <a:pt x="2772537" y="6439662"/>
                  <a:pt x="2780157" y="6416802"/>
                </a:cubicBezTo>
                <a:cubicBezTo>
                  <a:pt x="2780157" y="6401562"/>
                  <a:pt x="2803017" y="6386322"/>
                  <a:pt x="2818257" y="6386322"/>
                </a:cubicBezTo>
                <a:cubicBezTo>
                  <a:pt x="2841117" y="6386322"/>
                  <a:pt x="2856357" y="6409182"/>
                  <a:pt x="2856357" y="6432042"/>
                </a:cubicBezTo>
                <a:cubicBezTo>
                  <a:pt x="2848737" y="6447282"/>
                  <a:pt x="2833497" y="6462522"/>
                  <a:pt x="2818257" y="6462522"/>
                </a:cubicBezTo>
                <a:cubicBezTo>
                  <a:pt x="2818257" y="6462522"/>
                  <a:pt x="2810637" y="6462522"/>
                  <a:pt x="2810637" y="6462522"/>
                </a:cubicBezTo>
                <a:close/>
                <a:moveTo>
                  <a:pt x="3640836" y="6424422"/>
                </a:moveTo>
                <a:cubicBezTo>
                  <a:pt x="3640836" y="6409182"/>
                  <a:pt x="3656076" y="6386322"/>
                  <a:pt x="3671316" y="6386322"/>
                </a:cubicBezTo>
                <a:cubicBezTo>
                  <a:pt x="3694176" y="6378702"/>
                  <a:pt x="3709416" y="6393942"/>
                  <a:pt x="3717036" y="6416802"/>
                </a:cubicBezTo>
                <a:cubicBezTo>
                  <a:pt x="3717036" y="6439662"/>
                  <a:pt x="3701796" y="6454902"/>
                  <a:pt x="3686556" y="6462522"/>
                </a:cubicBezTo>
                <a:cubicBezTo>
                  <a:pt x="3678936" y="6462522"/>
                  <a:pt x="3678936" y="6462522"/>
                  <a:pt x="3678936" y="6462522"/>
                </a:cubicBezTo>
                <a:cubicBezTo>
                  <a:pt x="3656076" y="6462522"/>
                  <a:pt x="3640836" y="6447282"/>
                  <a:pt x="3640836" y="6424422"/>
                </a:cubicBezTo>
                <a:close/>
                <a:moveTo>
                  <a:pt x="2597404" y="6424422"/>
                </a:moveTo>
                <a:cubicBezTo>
                  <a:pt x="2574544" y="6424422"/>
                  <a:pt x="2566924" y="6401562"/>
                  <a:pt x="2566924" y="6378702"/>
                </a:cubicBezTo>
                <a:cubicBezTo>
                  <a:pt x="2574544" y="6363462"/>
                  <a:pt x="2589784" y="6348222"/>
                  <a:pt x="2612644" y="6348222"/>
                </a:cubicBezTo>
                <a:cubicBezTo>
                  <a:pt x="2635504" y="6355842"/>
                  <a:pt x="2650744" y="6378702"/>
                  <a:pt x="2643124" y="6393942"/>
                </a:cubicBezTo>
                <a:cubicBezTo>
                  <a:pt x="2635504" y="6416802"/>
                  <a:pt x="2620264" y="6424422"/>
                  <a:pt x="2605024" y="6424422"/>
                </a:cubicBezTo>
                <a:cubicBezTo>
                  <a:pt x="2605024" y="6424422"/>
                  <a:pt x="2597404" y="6424422"/>
                  <a:pt x="2597404" y="6424422"/>
                </a:cubicBezTo>
                <a:close/>
                <a:moveTo>
                  <a:pt x="3854196" y="6393942"/>
                </a:moveTo>
                <a:cubicBezTo>
                  <a:pt x="3846576" y="6371082"/>
                  <a:pt x="3861816" y="6355842"/>
                  <a:pt x="3884676" y="6348222"/>
                </a:cubicBezTo>
                <a:cubicBezTo>
                  <a:pt x="3899916" y="6348222"/>
                  <a:pt x="3922776" y="6355842"/>
                  <a:pt x="3930396" y="6378702"/>
                </a:cubicBezTo>
                <a:cubicBezTo>
                  <a:pt x="3930396" y="6401562"/>
                  <a:pt x="3915156" y="6416802"/>
                  <a:pt x="3899916" y="6424422"/>
                </a:cubicBezTo>
                <a:cubicBezTo>
                  <a:pt x="3892296" y="6424422"/>
                  <a:pt x="3892296" y="6424422"/>
                  <a:pt x="3892296" y="6424422"/>
                </a:cubicBezTo>
                <a:cubicBezTo>
                  <a:pt x="3869436" y="6424422"/>
                  <a:pt x="3854196" y="6409182"/>
                  <a:pt x="3854196" y="6393942"/>
                </a:cubicBezTo>
                <a:close/>
                <a:moveTo>
                  <a:pt x="2384171" y="6378702"/>
                </a:moveTo>
                <a:cubicBezTo>
                  <a:pt x="2368931" y="6371082"/>
                  <a:pt x="2353691" y="6348222"/>
                  <a:pt x="2361311" y="6325362"/>
                </a:cubicBezTo>
                <a:cubicBezTo>
                  <a:pt x="2368931" y="6310122"/>
                  <a:pt x="2384171" y="6294882"/>
                  <a:pt x="2407031" y="6302502"/>
                </a:cubicBezTo>
                <a:cubicBezTo>
                  <a:pt x="2429891" y="6310122"/>
                  <a:pt x="2437511" y="6325362"/>
                  <a:pt x="2437511" y="6348222"/>
                </a:cubicBezTo>
                <a:cubicBezTo>
                  <a:pt x="2429891" y="6363462"/>
                  <a:pt x="2414651" y="6378702"/>
                  <a:pt x="2399411" y="6378702"/>
                </a:cubicBezTo>
                <a:cubicBezTo>
                  <a:pt x="2391791" y="6378702"/>
                  <a:pt x="2391791" y="6378702"/>
                  <a:pt x="2384171" y="6378702"/>
                </a:cubicBezTo>
                <a:close/>
                <a:moveTo>
                  <a:pt x="4059809" y="6348222"/>
                </a:moveTo>
                <a:cubicBezTo>
                  <a:pt x="4052189" y="6325362"/>
                  <a:pt x="4067429" y="6302502"/>
                  <a:pt x="4090289" y="6302502"/>
                </a:cubicBezTo>
                <a:cubicBezTo>
                  <a:pt x="4105529" y="6294882"/>
                  <a:pt x="4128389" y="6302502"/>
                  <a:pt x="4136009" y="6325362"/>
                </a:cubicBezTo>
                <a:cubicBezTo>
                  <a:pt x="4143629" y="6348222"/>
                  <a:pt x="4128389" y="6371082"/>
                  <a:pt x="4105529" y="6371082"/>
                </a:cubicBezTo>
                <a:cubicBezTo>
                  <a:pt x="4105529" y="6371082"/>
                  <a:pt x="4097909" y="6371082"/>
                  <a:pt x="4097909" y="6371082"/>
                </a:cubicBezTo>
                <a:cubicBezTo>
                  <a:pt x="4082669" y="6371082"/>
                  <a:pt x="4067429" y="6363462"/>
                  <a:pt x="4059809" y="6348222"/>
                </a:cubicBezTo>
                <a:close/>
                <a:moveTo>
                  <a:pt x="2178558" y="6310122"/>
                </a:moveTo>
                <a:cubicBezTo>
                  <a:pt x="2163318" y="6302502"/>
                  <a:pt x="2148078" y="6279642"/>
                  <a:pt x="2155698" y="6264402"/>
                </a:cubicBezTo>
                <a:cubicBezTo>
                  <a:pt x="2163318" y="6241542"/>
                  <a:pt x="2186178" y="6233922"/>
                  <a:pt x="2209038" y="6241542"/>
                </a:cubicBezTo>
                <a:cubicBezTo>
                  <a:pt x="2224278" y="6249162"/>
                  <a:pt x="2239518" y="6264402"/>
                  <a:pt x="2231898" y="6287262"/>
                </a:cubicBezTo>
                <a:cubicBezTo>
                  <a:pt x="2224278" y="6302502"/>
                  <a:pt x="2209038" y="6310122"/>
                  <a:pt x="2193798" y="6310122"/>
                </a:cubicBezTo>
                <a:cubicBezTo>
                  <a:pt x="2186178" y="6310122"/>
                  <a:pt x="2186178" y="6310122"/>
                  <a:pt x="2178558" y="6310122"/>
                </a:cubicBezTo>
                <a:close/>
                <a:moveTo>
                  <a:pt x="4265549" y="6287262"/>
                </a:moveTo>
                <a:cubicBezTo>
                  <a:pt x="4257929" y="6264402"/>
                  <a:pt x="4273169" y="6241542"/>
                  <a:pt x="4288409" y="6233922"/>
                </a:cubicBezTo>
                <a:cubicBezTo>
                  <a:pt x="4311269" y="6226302"/>
                  <a:pt x="4334129" y="6241542"/>
                  <a:pt x="4341749" y="6256782"/>
                </a:cubicBezTo>
                <a:cubicBezTo>
                  <a:pt x="4341749" y="6279642"/>
                  <a:pt x="4334129" y="6302502"/>
                  <a:pt x="4311269" y="6310122"/>
                </a:cubicBezTo>
                <a:cubicBezTo>
                  <a:pt x="4311269" y="6310122"/>
                  <a:pt x="4303649" y="6310122"/>
                  <a:pt x="4303649" y="6310122"/>
                </a:cubicBezTo>
                <a:cubicBezTo>
                  <a:pt x="4288409" y="6310122"/>
                  <a:pt x="4273169" y="6302502"/>
                  <a:pt x="4265549" y="6287262"/>
                </a:cubicBezTo>
                <a:close/>
                <a:moveTo>
                  <a:pt x="1980565" y="6233922"/>
                </a:moveTo>
                <a:cubicBezTo>
                  <a:pt x="1957705" y="6226302"/>
                  <a:pt x="1950085" y="6203442"/>
                  <a:pt x="1957705" y="6180582"/>
                </a:cubicBezTo>
                <a:cubicBezTo>
                  <a:pt x="1965325" y="6165342"/>
                  <a:pt x="1988185" y="6157722"/>
                  <a:pt x="2011045" y="6165342"/>
                </a:cubicBezTo>
                <a:cubicBezTo>
                  <a:pt x="2026285" y="6172962"/>
                  <a:pt x="2033905" y="6195822"/>
                  <a:pt x="2026285" y="6211062"/>
                </a:cubicBezTo>
                <a:cubicBezTo>
                  <a:pt x="2018665" y="6226302"/>
                  <a:pt x="2011045" y="6233922"/>
                  <a:pt x="1995805" y="6233922"/>
                </a:cubicBezTo>
                <a:cubicBezTo>
                  <a:pt x="1988185" y="6233922"/>
                  <a:pt x="1980565" y="6233922"/>
                  <a:pt x="1980565" y="6233922"/>
                </a:cubicBezTo>
                <a:close/>
                <a:moveTo>
                  <a:pt x="4463542" y="6211062"/>
                </a:moveTo>
                <a:cubicBezTo>
                  <a:pt x="4455922" y="6188202"/>
                  <a:pt x="4463542" y="6165342"/>
                  <a:pt x="4486402" y="6157722"/>
                </a:cubicBezTo>
                <a:cubicBezTo>
                  <a:pt x="4509262" y="6150102"/>
                  <a:pt x="4524502" y="6157722"/>
                  <a:pt x="4539742" y="6180582"/>
                </a:cubicBezTo>
                <a:cubicBezTo>
                  <a:pt x="4547362" y="6195822"/>
                  <a:pt x="4532122" y="6218682"/>
                  <a:pt x="4516882" y="6226302"/>
                </a:cubicBezTo>
                <a:cubicBezTo>
                  <a:pt x="4509262" y="6233922"/>
                  <a:pt x="4509262" y="6233922"/>
                  <a:pt x="4501642" y="6233922"/>
                </a:cubicBezTo>
                <a:cubicBezTo>
                  <a:pt x="4486402" y="6233922"/>
                  <a:pt x="4471162" y="6226302"/>
                  <a:pt x="4463542" y="6211062"/>
                </a:cubicBezTo>
                <a:close/>
                <a:moveTo>
                  <a:pt x="1782445" y="6142482"/>
                </a:moveTo>
                <a:cubicBezTo>
                  <a:pt x="1759585" y="6134862"/>
                  <a:pt x="1751965" y="6112002"/>
                  <a:pt x="1767205" y="6089142"/>
                </a:cubicBezTo>
                <a:cubicBezTo>
                  <a:pt x="1774825" y="6073902"/>
                  <a:pt x="1797685" y="6066282"/>
                  <a:pt x="1812925" y="6073902"/>
                </a:cubicBezTo>
                <a:cubicBezTo>
                  <a:pt x="1835785" y="6081522"/>
                  <a:pt x="1843405" y="6104382"/>
                  <a:pt x="1835785" y="6127242"/>
                </a:cubicBezTo>
                <a:cubicBezTo>
                  <a:pt x="1828165" y="6134862"/>
                  <a:pt x="1812925" y="6142482"/>
                  <a:pt x="1797685" y="6142482"/>
                </a:cubicBezTo>
                <a:cubicBezTo>
                  <a:pt x="1790065" y="6142482"/>
                  <a:pt x="1790065" y="6142482"/>
                  <a:pt x="1782445" y="6142482"/>
                </a:cubicBezTo>
                <a:close/>
                <a:moveTo>
                  <a:pt x="4661535" y="6119622"/>
                </a:moveTo>
                <a:cubicBezTo>
                  <a:pt x="4653915" y="6104382"/>
                  <a:pt x="4661535" y="6081522"/>
                  <a:pt x="4676775" y="6073902"/>
                </a:cubicBezTo>
                <a:cubicBezTo>
                  <a:pt x="4699635" y="6058662"/>
                  <a:pt x="4722495" y="6066282"/>
                  <a:pt x="4730115" y="6089142"/>
                </a:cubicBezTo>
                <a:cubicBezTo>
                  <a:pt x="4737735" y="6104382"/>
                  <a:pt x="4730115" y="6127242"/>
                  <a:pt x="4714875" y="6134862"/>
                </a:cubicBezTo>
                <a:cubicBezTo>
                  <a:pt x="4707255" y="6142482"/>
                  <a:pt x="4699635" y="6142482"/>
                  <a:pt x="4692015" y="6142482"/>
                </a:cubicBezTo>
                <a:cubicBezTo>
                  <a:pt x="4684395" y="6142482"/>
                  <a:pt x="4669155" y="6134862"/>
                  <a:pt x="4661535" y="6119622"/>
                </a:cubicBezTo>
                <a:close/>
                <a:moveTo>
                  <a:pt x="1592072" y="6035802"/>
                </a:moveTo>
                <a:cubicBezTo>
                  <a:pt x="1576832" y="6028182"/>
                  <a:pt x="1569212" y="6005322"/>
                  <a:pt x="1576832" y="5982462"/>
                </a:cubicBezTo>
                <a:cubicBezTo>
                  <a:pt x="1592072" y="5967222"/>
                  <a:pt x="1614932" y="5959602"/>
                  <a:pt x="1630172" y="5974842"/>
                </a:cubicBezTo>
                <a:cubicBezTo>
                  <a:pt x="1645412" y="5982462"/>
                  <a:pt x="1653032" y="6005322"/>
                  <a:pt x="1645412" y="6020562"/>
                </a:cubicBezTo>
                <a:cubicBezTo>
                  <a:pt x="1637792" y="6035802"/>
                  <a:pt x="1622552" y="6043422"/>
                  <a:pt x="1607312" y="6043422"/>
                </a:cubicBezTo>
                <a:cubicBezTo>
                  <a:pt x="1607312" y="6043422"/>
                  <a:pt x="1599692" y="6043422"/>
                  <a:pt x="1592072" y="6035802"/>
                </a:cubicBezTo>
                <a:close/>
                <a:moveTo>
                  <a:pt x="4852035" y="6020562"/>
                </a:moveTo>
                <a:cubicBezTo>
                  <a:pt x="4836795" y="6005322"/>
                  <a:pt x="4844415" y="5982462"/>
                  <a:pt x="4859655" y="5967222"/>
                </a:cubicBezTo>
                <a:cubicBezTo>
                  <a:pt x="4882515" y="5959602"/>
                  <a:pt x="4905375" y="5959602"/>
                  <a:pt x="4912995" y="5982462"/>
                </a:cubicBezTo>
                <a:cubicBezTo>
                  <a:pt x="4928235" y="5997702"/>
                  <a:pt x="4920615" y="6020562"/>
                  <a:pt x="4905375" y="6035802"/>
                </a:cubicBezTo>
                <a:cubicBezTo>
                  <a:pt x="4897755" y="6035802"/>
                  <a:pt x="4890135" y="6035802"/>
                  <a:pt x="4882515" y="6035802"/>
                </a:cubicBezTo>
                <a:cubicBezTo>
                  <a:pt x="4867275" y="6035802"/>
                  <a:pt x="4859655" y="6035802"/>
                  <a:pt x="4852035" y="6020562"/>
                </a:cubicBezTo>
                <a:close/>
                <a:moveTo>
                  <a:pt x="1409319" y="5921502"/>
                </a:moveTo>
                <a:cubicBezTo>
                  <a:pt x="1394079" y="5906262"/>
                  <a:pt x="1386459" y="5883402"/>
                  <a:pt x="1401699" y="5868162"/>
                </a:cubicBezTo>
                <a:cubicBezTo>
                  <a:pt x="1409319" y="5852922"/>
                  <a:pt x="1432179" y="5845302"/>
                  <a:pt x="1455039" y="5860542"/>
                </a:cubicBezTo>
                <a:cubicBezTo>
                  <a:pt x="1470279" y="5868162"/>
                  <a:pt x="1470279" y="5891022"/>
                  <a:pt x="1462659" y="5906262"/>
                </a:cubicBezTo>
                <a:cubicBezTo>
                  <a:pt x="1455039" y="5921502"/>
                  <a:pt x="1439799" y="5929122"/>
                  <a:pt x="1432179" y="5929122"/>
                </a:cubicBezTo>
                <a:cubicBezTo>
                  <a:pt x="1424559" y="5929122"/>
                  <a:pt x="1416939" y="5921502"/>
                  <a:pt x="1409319" y="5921502"/>
                </a:cubicBezTo>
                <a:close/>
                <a:moveTo>
                  <a:pt x="5034788" y="5906262"/>
                </a:moveTo>
                <a:cubicBezTo>
                  <a:pt x="5019548" y="5891022"/>
                  <a:pt x="5027168" y="5868162"/>
                  <a:pt x="5042408" y="5852922"/>
                </a:cubicBezTo>
                <a:cubicBezTo>
                  <a:pt x="5057648" y="5845302"/>
                  <a:pt x="5080508" y="5845302"/>
                  <a:pt x="5095748" y="5860542"/>
                </a:cubicBezTo>
                <a:cubicBezTo>
                  <a:pt x="5103368" y="5883402"/>
                  <a:pt x="5103368" y="5906262"/>
                  <a:pt x="5080508" y="5913882"/>
                </a:cubicBezTo>
                <a:cubicBezTo>
                  <a:pt x="5080508" y="5921502"/>
                  <a:pt x="5072888" y="5921502"/>
                  <a:pt x="5065268" y="5921502"/>
                </a:cubicBezTo>
                <a:cubicBezTo>
                  <a:pt x="5050028" y="5921502"/>
                  <a:pt x="5034788" y="5913882"/>
                  <a:pt x="5034788" y="5906262"/>
                </a:cubicBezTo>
                <a:close/>
                <a:moveTo>
                  <a:pt x="1234059" y="5791962"/>
                </a:moveTo>
                <a:cubicBezTo>
                  <a:pt x="1218819" y="5776722"/>
                  <a:pt x="1211199" y="5753862"/>
                  <a:pt x="1226439" y="5738622"/>
                </a:cubicBezTo>
                <a:cubicBezTo>
                  <a:pt x="1241679" y="5723382"/>
                  <a:pt x="1264539" y="5715762"/>
                  <a:pt x="1279779" y="5731002"/>
                </a:cubicBezTo>
                <a:cubicBezTo>
                  <a:pt x="1295019" y="5746242"/>
                  <a:pt x="1302639" y="5769102"/>
                  <a:pt x="1287399" y="5784342"/>
                </a:cubicBezTo>
                <a:cubicBezTo>
                  <a:pt x="1279779" y="5791962"/>
                  <a:pt x="1272159" y="5799582"/>
                  <a:pt x="1256919" y="5799582"/>
                </a:cubicBezTo>
                <a:cubicBezTo>
                  <a:pt x="1249299" y="5799582"/>
                  <a:pt x="1241679" y="5799582"/>
                  <a:pt x="1234059" y="5791962"/>
                </a:cubicBezTo>
                <a:close/>
                <a:moveTo>
                  <a:pt x="5202301" y="5784342"/>
                </a:moveTo>
                <a:cubicBezTo>
                  <a:pt x="5194681" y="5761482"/>
                  <a:pt x="5194681" y="5738622"/>
                  <a:pt x="5209921" y="5731002"/>
                </a:cubicBezTo>
                <a:cubicBezTo>
                  <a:pt x="5225161" y="5715762"/>
                  <a:pt x="5248021" y="5715762"/>
                  <a:pt x="5263261" y="5731002"/>
                </a:cubicBezTo>
                <a:cubicBezTo>
                  <a:pt x="5278501" y="5753862"/>
                  <a:pt x="5270881" y="5776722"/>
                  <a:pt x="5255641" y="5784342"/>
                </a:cubicBezTo>
                <a:cubicBezTo>
                  <a:pt x="5248021" y="5791962"/>
                  <a:pt x="5240401" y="5791962"/>
                  <a:pt x="5232781" y="5791962"/>
                </a:cubicBezTo>
                <a:cubicBezTo>
                  <a:pt x="5225161" y="5791962"/>
                  <a:pt x="5209921" y="5791962"/>
                  <a:pt x="5202301" y="5784342"/>
                </a:cubicBezTo>
                <a:close/>
                <a:moveTo>
                  <a:pt x="1066292" y="5647055"/>
                </a:moveTo>
                <a:cubicBezTo>
                  <a:pt x="1051052" y="5639435"/>
                  <a:pt x="1051052" y="5608955"/>
                  <a:pt x="1066292" y="5593715"/>
                </a:cubicBezTo>
                <a:cubicBezTo>
                  <a:pt x="1081532" y="5578475"/>
                  <a:pt x="1104392" y="5578475"/>
                  <a:pt x="1119632" y="5593715"/>
                </a:cubicBezTo>
                <a:cubicBezTo>
                  <a:pt x="1134872" y="5608955"/>
                  <a:pt x="1134872" y="5631815"/>
                  <a:pt x="1119632" y="5647055"/>
                </a:cubicBezTo>
                <a:cubicBezTo>
                  <a:pt x="1112012" y="5654675"/>
                  <a:pt x="1104392" y="5662295"/>
                  <a:pt x="1096772" y="5662295"/>
                </a:cubicBezTo>
                <a:cubicBezTo>
                  <a:pt x="1081532" y="5662295"/>
                  <a:pt x="1073912" y="5654675"/>
                  <a:pt x="1066292" y="5647055"/>
                </a:cubicBezTo>
                <a:close/>
                <a:moveTo>
                  <a:pt x="5369687" y="5647055"/>
                </a:moveTo>
                <a:cubicBezTo>
                  <a:pt x="5354447" y="5631815"/>
                  <a:pt x="5354447" y="5601335"/>
                  <a:pt x="5369687" y="5593715"/>
                </a:cubicBezTo>
                <a:cubicBezTo>
                  <a:pt x="5384927" y="5578475"/>
                  <a:pt x="5407787" y="5578475"/>
                  <a:pt x="5423027" y="5593715"/>
                </a:cubicBezTo>
                <a:cubicBezTo>
                  <a:pt x="5438267" y="5608955"/>
                  <a:pt x="5438267" y="5631815"/>
                  <a:pt x="5423027" y="5647055"/>
                </a:cubicBezTo>
                <a:cubicBezTo>
                  <a:pt x="5415407" y="5654675"/>
                  <a:pt x="5407787" y="5654675"/>
                  <a:pt x="5400167" y="5654675"/>
                </a:cubicBezTo>
                <a:cubicBezTo>
                  <a:pt x="5384927" y="5654675"/>
                  <a:pt x="5377307" y="5654675"/>
                  <a:pt x="5369687" y="5647055"/>
                </a:cubicBezTo>
                <a:close/>
                <a:moveTo>
                  <a:pt x="914019" y="5502275"/>
                </a:moveTo>
                <a:cubicBezTo>
                  <a:pt x="898779" y="5487035"/>
                  <a:pt x="898779" y="5464175"/>
                  <a:pt x="914019" y="5448935"/>
                </a:cubicBezTo>
                <a:cubicBezTo>
                  <a:pt x="929259" y="5433695"/>
                  <a:pt x="952119" y="5433695"/>
                  <a:pt x="967359" y="5448935"/>
                </a:cubicBezTo>
                <a:cubicBezTo>
                  <a:pt x="982599" y="5464175"/>
                  <a:pt x="982599" y="5487035"/>
                  <a:pt x="967359" y="5502275"/>
                </a:cubicBezTo>
                <a:cubicBezTo>
                  <a:pt x="959739" y="5509895"/>
                  <a:pt x="952119" y="5509895"/>
                  <a:pt x="936879" y="5509895"/>
                </a:cubicBezTo>
                <a:cubicBezTo>
                  <a:pt x="929259" y="5509895"/>
                  <a:pt x="921639" y="5509895"/>
                  <a:pt x="914019" y="5502275"/>
                </a:cubicBezTo>
                <a:close/>
                <a:moveTo>
                  <a:pt x="5522087" y="5494655"/>
                </a:moveTo>
                <a:cubicBezTo>
                  <a:pt x="5506847" y="5479415"/>
                  <a:pt x="5506847" y="5456555"/>
                  <a:pt x="5522087" y="5441315"/>
                </a:cubicBezTo>
                <a:cubicBezTo>
                  <a:pt x="5537327" y="5426075"/>
                  <a:pt x="5560187" y="5426075"/>
                  <a:pt x="5575427" y="5441315"/>
                </a:cubicBezTo>
                <a:cubicBezTo>
                  <a:pt x="5590667" y="5456555"/>
                  <a:pt x="5590667" y="5479415"/>
                  <a:pt x="5575427" y="5494655"/>
                </a:cubicBezTo>
                <a:cubicBezTo>
                  <a:pt x="5567807" y="5502275"/>
                  <a:pt x="5560187" y="5509895"/>
                  <a:pt x="5552567" y="5509895"/>
                </a:cubicBezTo>
                <a:cubicBezTo>
                  <a:pt x="5544947" y="5509895"/>
                  <a:pt x="5529707" y="5502275"/>
                  <a:pt x="5522087" y="5494655"/>
                </a:cubicBezTo>
                <a:close/>
                <a:moveTo>
                  <a:pt x="769366" y="5342255"/>
                </a:moveTo>
                <a:cubicBezTo>
                  <a:pt x="754126" y="5319395"/>
                  <a:pt x="754126" y="5296535"/>
                  <a:pt x="769366" y="5288915"/>
                </a:cubicBezTo>
                <a:cubicBezTo>
                  <a:pt x="784606" y="5273675"/>
                  <a:pt x="815086" y="5273675"/>
                  <a:pt x="822706" y="5288915"/>
                </a:cubicBezTo>
                <a:cubicBezTo>
                  <a:pt x="837946" y="5304155"/>
                  <a:pt x="837946" y="5327015"/>
                  <a:pt x="822706" y="5342255"/>
                </a:cubicBezTo>
                <a:cubicBezTo>
                  <a:pt x="815086" y="5349875"/>
                  <a:pt x="807466" y="5349875"/>
                  <a:pt x="799846" y="5349875"/>
                </a:cubicBezTo>
                <a:cubicBezTo>
                  <a:pt x="784606" y="5349875"/>
                  <a:pt x="776986" y="5349875"/>
                  <a:pt x="769366" y="5342255"/>
                </a:cubicBezTo>
                <a:close/>
                <a:moveTo>
                  <a:pt x="5666867" y="5342255"/>
                </a:moveTo>
                <a:cubicBezTo>
                  <a:pt x="5651627" y="5327015"/>
                  <a:pt x="5651627" y="5304155"/>
                  <a:pt x="5666867" y="5288915"/>
                </a:cubicBezTo>
                <a:cubicBezTo>
                  <a:pt x="5682107" y="5266055"/>
                  <a:pt x="5704967" y="5266055"/>
                  <a:pt x="5720207" y="5281295"/>
                </a:cubicBezTo>
                <a:cubicBezTo>
                  <a:pt x="5735447" y="5296535"/>
                  <a:pt x="5735447" y="5319395"/>
                  <a:pt x="5720207" y="5334635"/>
                </a:cubicBezTo>
                <a:cubicBezTo>
                  <a:pt x="5712587" y="5342255"/>
                  <a:pt x="5704967" y="5349875"/>
                  <a:pt x="5697347" y="5349875"/>
                </a:cubicBezTo>
                <a:cubicBezTo>
                  <a:pt x="5682107" y="5349875"/>
                  <a:pt x="5674487" y="5342255"/>
                  <a:pt x="5666867" y="5342255"/>
                </a:cubicBezTo>
                <a:close/>
                <a:moveTo>
                  <a:pt x="632206" y="5166995"/>
                </a:moveTo>
                <a:cubicBezTo>
                  <a:pt x="616966" y="5151755"/>
                  <a:pt x="624586" y="5128895"/>
                  <a:pt x="639826" y="5113655"/>
                </a:cubicBezTo>
                <a:cubicBezTo>
                  <a:pt x="655066" y="5106035"/>
                  <a:pt x="685546" y="5106035"/>
                  <a:pt x="693166" y="5121275"/>
                </a:cubicBezTo>
                <a:cubicBezTo>
                  <a:pt x="708406" y="5144135"/>
                  <a:pt x="700786" y="5166995"/>
                  <a:pt x="685546" y="5174615"/>
                </a:cubicBezTo>
                <a:cubicBezTo>
                  <a:pt x="677926" y="5182235"/>
                  <a:pt x="670306" y="5182235"/>
                  <a:pt x="662686" y="5182235"/>
                </a:cubicBezTo>
                <a:cubicBezTo>
                  <a:pt x="655066" y="5182235"/>
                  <a:pt x="639826" y="5182235"/>
                  <a:pt x="632206" y="5166995"/>
                </a:cubicBezTo>
                <a:close/>
                <a:moveTo>
                  <a:pt x="5803900" y="5174615"/>
                </a:moveTo>
                <a:cubicBezTo>
                  <a:pt x="5788660" y="5159375"/>
                  <a:pt x="5781040" y="5136515"/>
                  <a:pt x="5796280" y="5121275"/>
                </a:cubicBezTo>
                <a:cubicBezTo>
                  <a:pt x="5811520" y="5106035"/>
                  <a:pt x="5834380" y="5098415"/>
                  <a:pt x="5849620" y="5113655"/>
                </a:cubicBezTo>
                <a:cubicBezTo>
                  <a:pt x="5864860" y="5121275"/>
                  <a:pt x="5872480" y="5144135"/>
                  <a:pt x="5857240" y="5166995"/>
                </a:cubicBezTo>
                <a:cubicBezTo>
                  <a:pt x="5849620" y="5174615"/>
                  <a:pt x="5842000" y="5182235"/>
                  <a:pt x="5826760" y="5182235"/>
                </a:cubicBezTo>
                <a:cubicBezTo>
                  <a:pt x="5819140" y="5182235"/>
                  <a:pt x="5811520" y="5174615"/>
                  <a:pt x="5803900" y="5174615"/>
                </a:cubicBezTo>
                <a:close/>
                <a:moveTo>
                  <a:pt x="510286" y="4991608"/>
                </a:moveTo>
                <a:cubicBezTo>
                  <a:pt x="495046" y="4976368"/>
                  <a:pt x="502666" y="4945888"/>
                  <a:pt x="517906" y="4938268"/>
                </a:cubicBezTo>
                <a:cubicBezTo>
                  <a:pt x="540766" y="4923028"/>
                  <a:pt x="563626" y="4930648"/>
                  <a:pt x="571246" y="4945888"/>
                </a:cubicBezTo>
                <a:cubicBezTo>
                  <a:pt x="586486" y="4968748"/>
                  <a:pt x="578866" y="4991608"/>
                  <a:pt x="563626" y="4999228"/>
                </a:cubicBezTo>
                <a:cubicBezTo>
                  <a:pt x="556006" y="5006848"/>
                  <a:pt x="548386" y="5006848"/>
                  <a:pt x="540766" y="5006848"/>
                </a:cubicBezTo>
                <a:cubicBezTo>
                  <a:pt x="533146" y="5006848"/>
                  <a:pt x="517906" y="4999228"/>
                  <a:pt x="510286" y="4991608"/>
                </a:cubicBezTo>
                <a:close/>
                <a:moveTo>
                  <a:pt x="5925693" y="4999228"/>
                </a:moveTo>
                <a:cubicBezTo>
                  <a:pt x="5910453" y="4983988"/>
                  <a:pt x="5902833" y="4961128"/>
                  <a:pt x="5918073" y="4945888"/>
                </a:cubicBezTo>
                <a:cubicBezTo>
                  <a:pt x="5925693" y="4923028"/>
                  <a:pt x="5948553" y="4923028"/>
                  <a:pt x="5971413" y="4930648"/>
                </a:cubicBezTo>
                <a:cubicBezTo>
                  <a:pt x="5986653" y="4945888"/>
                  <a:pt x="5994273" y="4968748"/>
                  <a:pt x="5979033" y="4983988"/>
                </a:cubicBezTo>
                <a:cubicBezTo>
                  <a:pt x="5971413" y="4999228"/>
                  <a:pt x="5963793" y="5006848"/>
                  <a:pt x="5948553" y="5006848"/>
                </a:cubicBezTo>
                <a:cubicBezTo>
                  <a:pt x="5940933" y="5006848"/>
                  <a:pt x="5933313" y="4999228"/>
                  <a:pt x="5925693" y="4999228"/>
                </a:cubicBezTo>
                <a:close/>
                <a:moveTo>
                  <a:pt x="396113" y="4801108"/>
                </a:moveTo>
                <a:cubicBezTo>
                  <a:pt x="388493" y="4785868"/>
                  <a:pt x="396113" y="4763008"/>
                  <a:pt x="411353" y="4755388"/>
                </a:cubicBezTo>
                <a:cubicBezTo>
                  <a:pt x="434213" y="4740148"/>
                  <a:pt x="457073" y="4747768"/>
                  <a:pt x="464693" y="4770628"/>
                </a:cubicBezTo>
                <a:cubicBezTo>
                  <a:pt x="479933" y="4785868"/>
                  <a:pt x="472313" y="4808728"/>
                  <a:pt x="449453" y="4816348"/>
                </a:cubicBezTo>
                <a:cubicBezTo>
                  <a:pt x="441833" y="4823968"/>
                  <a:pt x="441833" y="4823968"/>
                  <a:pt x="434213" y="4823968"/>
                </a:cubicBezTo>
                <a:cubicBezTo>
                  <a:pt x="418973" y="4823968"/>
                  <a:pt x="403733" y="4816348"/>
                  <a:pt x="396113" y="4801108"/>
                </a:cubicBezTo>
                <a:close/>
                <a:moveTo>
                  <a:pt x="6039993" y="4816348"/>
                </a:moveTo>
                <a:cubicBezTo>
                  <a:pt x="6017133" y="4801108"/>
                  <a:pt x="6017133" y="4778248"/>
                  <a:pt x="6024753" y="4763008"/>
                </a:cubicBezTo>
                <a:cubicBezTo>
                  <a:pt x="6032373" y="4740148"/>
                  <a:pt x="6055233" y="4740148"/>
                  <a:pt x="6078093" y="4747768"/>
                </a:cubicBezTo>
                <a:cubicBezTo>
                  <a:pt x="6093333" y="4755388"/>
                  <a:pt x="6100953" y="4778248"/>
                  <a:pt x="6093333" y="4801108"/>
                </a:cubicBezTo>
                <a:cubicBezTo>
                  <a:pt x="6085713" y="4808728"/>
                  <a:pt x="6070473" y="4816348"/>
                  <a:pt x="6055233" y="4816348"/>
                </a:cubicBezTo>
                <a:cubicBezTo>
                  <a:pt x="6047613" y="4816348"/>
                  <a:pt x="6047613" y="4816348"/>
                  <a:pt x="6039993" y="4816348"/>
                </a:cubicBezTo>
                <a:close/>
                <a:moveTo>
                  <a:pt x="304673" y="4610608"/>
                </a:moveTo>
                <a:cubicBezTo>
                  <a:pt x="289433" y="4595368"/>
                  <a:pt x="297053" y="4572508"/>
                  <a:pt x="319913" y="4557268"/>
                </a:cubicBezTo>
                <a:cubicBezTo>
                  <a:pt x="342773" y="4549648"/>
                  <a:pt x="358013" y="4557268"/>
                  <a:pt x="373253" y="4580128"/>
                </a:cubicBezTo>
                <a:cubicBezTo>
                  <a:pt x="380873" y="4595368"/>
                  <a:pt x="373253" y="4618228"/>
                  <a:pt x="350393" y="4625848"/>
                </a:cubicBezTo>
                <a:cubicBezTo>
                  <a:pt x="350393" y="4633468"/>
                  <a:pt x="342773" y="4633468"/>
                  <a:pt x="335153" y="4633468"/>
                </a:cubicBezTo>
                <a:cubicBezTo>
                  <a:pt x="319913" y="4633468"/>
                  <a:pt x="304673" y="4625848"/>
                  <a:pt x="304673" y="4610608"/>
                </a:cubicBezTo>
                <a:close/>
                <a:moveTo>
                  <a:pt x="6139053" y="4625848"/>
                </a:moveTo>
                <a:cubicBezTo>
                  <a:pt x="6116193" y="4618228"/>
                  <a:pt x="6108573" y="4595368"/>
                  <a:pt x="6116193" y="4572508"/>
                </a:cubicBezTo>
                <a:cubicBezTo>
                  <a:pt x="6131433" y="4557268"/>
                  <a:pt x="6154293" y="4542028"/>
                  <a:pt x="6169533" y="4557268"/>
                </a:cubicBezTo>
                <a:cubicBezTo>
                  <a:pt x="6192393" y="4564888"/>
                  <a:pt x="6200013" y="4587748"/>
                  <a:pt x="6192393" y="4602988"/>
                </a:cubicBezTo>
                <a:cubicBezTo>
                  <a:pt x="6184773" y="4618228"/>
                  <a:pt x="6169533" y="4625848"/>
                  <a:pt x="6154293" y="4625848"/>
                </a:cubicBezTo>
                <a:cubicBezTo>
                  <a:pt x="6146673" y="4625848"/>
                  <a:pt x="6146673" y="4625848"/>
                  <a:pt x="6139053" y="4625848"/>
                </a:cubicBezTo>
                <a:close/>
                <a:moveTo>
                  <a:pt x="213233" y="4412488"/>
                </a:moveTo>
                <a:cubicBezTo>
                  <a:pt x="205613" y="4389628"/>
                  <a:pt x="220853" y="4366768"/>
                  <a:pt x="236093" y="4359148"/>
                </a:cubicBezTo>
                <a:cubicBezTo>
                  <a:pt x="258953" y="4351528"/>
                  <a:pt x="281813" y="4366768"/>
                  <a:pt x="289433" y="4382008"/>
                </a:cubicBezTo>
                <a:cubicBezTo>
                  <a:pt x="297053" y="4404868"/>
                  <a:pt x="281813" y="4427728"/>
                  <a:pt x="266573" y="4435348"/>
                </a:cubicBezTo>
                <a:cubicBezTo>
                  <a:pt x="258953" y="4435348"/>
                  <a:pt x="258953" y="4435348"/>
                  <a:pt x="251333" y="4435348"/>
                </a:cubicBezTo>
                <a:cubicBezTo>
                  <a:pt x="236093" y="4435348"/>
                  <a:pt x="220853" y="4427728"/>
                  <a:pt x="213233" y="4412488"/>
                </a:cubicBezTo>
                <a:close/>
                <a:moveTo>
                  <a:pt x="6222746" y="4427728"/>
                </a:moveTo>
                <a:cubicBezTo>
                  <a:pt x="6207506" y="4420108"/>
                  <a:pt x="6192266" y="4397248"/>
                  <a:pt x="6199886" y="4374388"/>
                </a:cubicBezTo>
                <a:cubicBezTo>
                  <a:pt x="6207506" y="4359148"/>
                  <a:pt x="6230366" y="4351528"/>
                  <a:pt x="6253226" y="4359148"/>
                </a:cubicBezTo>
                <a:cubicBezTo>
                  <a:pt x="6268466" y="4366768"/>
                  <a:pt x="6283706" y="4382008"/>
                  <a:pt x="6276086" y="4404868"/>
                </a:cubicBezTo>
                <a:cubicBezTo>
                  <a:pt x="6268466" y="4420108"/>
                  <a:pt x="6253226" y="4427728"/>
                  <a:pt x="6237986" y="4427728"/>
                </a:cubicBezTo>
                <a:cubicBezTo>
                  <a:pt x="6230366" y="4427728"/>
                  <a:pt x="6230366" y="4427728"/>
                  <a:pt x="6222746" y="4427728"/>
                </a:cubicBezTo>
                <a:close/>
                <a:moveTo>
                  <a:pt x="144653" y="4206748"/>
                </a:moveTo>
                <a:cubicBezTo>
                  <a:pt x="137033" y="4183888"/>
                  <a:pt x="152273" y="4168648"/>
                  <a:pt x="167513" y="4161028"/>
                </a:cubicBezTo>
                <a:cubicBezTo>
                  <a:pt x="190373" y="4153408"/>
                  <a:pt x="213233" y="4161028"/>
                  <a:pt x="220853" y="4183888"/>
                </a:cubicBezTo>
                <a:cubicBezTo>
                  <a:pt x="220853" y="4206748"/>
                  <a:pt x="213233" y="4229608"/>
                  <a:pt x="190373" y="4229608"/>
                </a:cubicBezTo>
                <a:cubicBezTo>
                  <a:pt x="190373" y="4237228"/>
                  <a:pt x="182753" y="4237228"/>
                  <a:pt x="182753" y="4237228"/>
                </a:cubicBezTo>
                <a:cubicBezTo>
                  <a:pt x="167513" y="4237228"/>
                  <a:pt x="152273" y="4221988"/>
                  <a:pt x="144653" y="4206748"/>
                </a:cubicBezTo>
                <a:close/>
                <a:moveTo>
                  <a:pt x="6298819" y="4221988"/>
                </a:moveTo>
                <a:cubicBezTo>
                  <a:pt x="6275959" y="4221988"/>
                  <a:pt x="6268339" y="4199128"/>
                  <a:pt x="6268339" y="4176268"/>
                </a:cubicBezTo>
                <a:cubicBezTo>
                  <a:pt x="6275959" y="4161028"/>
                  <a:pt x="6298819" y="4145788"/>
                  <a:pt x="6321679" y="4153408"/>
                </a:cubicBezTo>
                <a:cubicBezTo>
                  <a:pt x="6336919" y="4161028"/>
                  <a:pt x="6352159" y="4176268"/>
                  <a:pt x="6344539" y="4199128"/>
                </a:cubicBezTo>
                <a:cubicBezTo>
                  <a:pt x="6336919" y="4214368"/>
                  <a:pt x="6321679" y="4229608"/>
                  <a:pt x="6306439" y="4229608"/>
                </a:cubicBezTo>
                <a:cubicBezTo>
                  <a:pt x="6306439" y="4229608"/>
                  <a:pt x="6298819" y="4229608"/>
                  <a:pt x="6298819" y="4221988"/>
                </a:cubicBezTo>
                <a:close/>
                <a:moveTo>
                  <a:pt x="91440" y="4000881"/>
                </a:moveTo>
                <a:cubicBezTo>
                  <a:pt x="83820" y="3978021"/>
                  <a:pt x="99060" y="3955161"/>
                  <a:pt x="114300" y="3955161"/>
                </a:cubicBezTo>
                <a:cubicBezTo>
                  <a:pt x="137160" y="3947541"/>
                  <a:pt x="160020" y="3962781"/>
                  <a:pt x="160020" y="3978021"/>
                </a:cubicBezTo>
                <a:cubicBezTo>
                  <a:pt x="167640" y="4000881"/>
                  <a:pt x="152400" y="4023741"/>
                  <a:pt x="137160" y="4023741"/>
                </a:cubicBezTo>
                <a:cubicBezTo>
                  <a:pt x="129540" y="4023741"/>
                  <a:pt x="129540" y="4023741"/>
                  <a:pt x="121920" y="4023741"/>
                </a:cubicBezTo>
                <a:cubicBezTo>
                  <a:pt x="106680" y="4023741"/>
                  <a:pt x="91440" y="4016121"/>
                  <a:pt x="91440" y="4000881"/>
                </a:cubicBezTo>
                <a:close/>
                <a:moveTo>
                  <a:pt x="6352286" y="4016121"/>
                </a:moveTo>
                <a:cubicBezTo>
                  <a:pt x="6337046" y="4016121"/>
                  <a:pt x="6321806" y="3993261"/>
                  <a:pt x="6329426" y="3970401"/>
                </a:cubicBezTo>
                <a:cubicBezTo>
                  <a:pt x="6329426" y="3955161"/>
                  <a:pt x="6352286" y="3939921"/>
                  <a:pt x="6375146" y="3947541"/>
                </a:cubicBezTo>
                <a:cubicBezTo>
                  <a:pt x="6390386" y="3947541"/>
                  <a:pt x="6405626" y="3970401"/>
                  <a:pt x="6398006" y="3993261"/>
                </a:cubicBezTo>
                <a:cubicBezTo>
                  <a:pt x="6398006" y="4008501"/>
                  <a:pt x="6382766" y="4023741"/>
                  <a:pt x="6367526" y="4023741"/>
                </a:cubicBezTo>
                <a:cubicBezTo>
                  <a:pt x="6359906" y="4023741"/>
                  <a:pt x="6359906" y="4016121"/>
                  <a:pt x="6352286" y="4016121"/>
                </a:cubicBezTo>
                <a:close/>
                <a:moveTo>
                  <a:pt x="45720" y="3787521"/>
                </a:moveTo>
                <a:cubicBezTo>
                  <a:pt x="38100" y="3764661"/>
                  <a:pt x="53340" y="3741801"/>
                  <a:pt x="76200" y="3741801"/>
                </a:cubicBezTo>
                <a:cubicBezTo>
                  <a:pt x="99060" y="3741801"/>
                  <a:pt x="114300" y="3749421"/>
                  <a:pt x="121920" y="3772281"/>
                </a:cubicBezTo>
                <a:cubicBezTo>
                  <a:pt x="121920" y="3795141"/>
                  <a:pt x="106680" y="3810381"/>
                  <a:pt x="91440" y="3818001"/>
                </a:cubicBezTo>
                <a:cubicBezTo>
                  <a:pt x="83820" y="3818001"/>
                  <a:pt x="83820" y="3818001"/>
                  <a:pt x="83820" y="3818001"/>
                </a:cubicBezTo>
                <a:cubicBezTo>
                  <a:pt x="60960" y="3818001"/>
                  <a:pt x="45720" y="3802761"/>
                  <a:pt x="45720" y="3787521"/>
                </a:cubicBezTo>
                <a:close/>
                <a:moveTo>
                  <a:pt x="6398006" y="3810381"/>
                </a:moveTo>
                <a:cubicBezTo>
                  <a:pt x="6382766" y="3802761"/>
                  <a:pt x="6367526" y="3787521"/>
                  <a:pt x="6367526" y="3764661"/>
                </a:cubicBezTo>
                <a:cubicBezTo>
                  <a:pt x="6375146" y="3741801"/>
                  <a:pt x="6390386" y="3734181"/>
                  <a:pt x="6413246" y="3734181"/>
                </a:cubicBezTo>
                <a:cubicBezTo>
                  <a:pt x="6436106" y="3734181"/>
                  <a:pt x="6443726" y="3757041"/>
                  <a:pt x="6443726" y="3779901"/>
                </a:cubicBezTo>
                <a:cubicBezTo>
                  <a:pt x="6443726" y="3795141"/>
                  <a:pt x="6428486" y="3810381"/>
                  <a:pt x="6405626" y="3810381"/>
                </a:cubicBezTo>
                <a:cubicBezTo>
                  <a:pt x="6405626" y="3810381"/>
                  <a:pt x="6405626" y="3810381"/>
                  <a:pt x="6398006" y="3810381"/>
                </a:cubicBezTo>
                <a:close/>
                <a:moveTo>
                  <a:pt x="15240" y="3574161"/>
                </a:moveTo>
                <a:cubicBezTo>
                  <a:pt x="15240" y="3551301"/>
                  <a:pt x="30480" y="3528441"/>
                  <a:pt x="53340" y="3528441"/>
                </a:cubicBezTo>
                <a:cubicBezTo>
                  <a:pt x="68580" y="3528441"/>
                  <a:pt x="91440" y="3543681"/>
                  <a:pt x="91440" y="3566541"/>
                </a:cubicBezTo>
                <a:cubicBezTo>
                  <a:pt x="91440" y="3581781"/>
                  <a:pt x="76200" y="3604641"/>
                  <a:pt x="60960" y="3604641"/>
                </a:cubicBezTo>
                <a:cubicBezTo>
                  <a:pt x="53340" y="3604641"/>
                  <a:pt x="53340" y="3604641"/>
                  <a:pt x="53340" y="3604641"/>
                </a:cubicBezTo>
                <a:cubicBezTo>
                  <a:pt x="38100" y="3604641"/>
                  <a:pt x="15240" y="3589401"/>
                  <a:pt x="15240" y="3574161"/>
                </a:cubicBezTo>
                <a:close/>
                <a:moveTo>
                  <a:pt x="6428486" y="3597021"/>
                </a:moveTo>
                <a:cubicBezTo>
                  <a:pt x="6413246" y="3597021"/>
                  <a:pt x="6398006" y="3574161"/>
                  <a:pt x="6398006" y="3558921"/>
                </a:cubicBezTo>
                <a:cubicBezTo>
                  <a:pt x="6398006" y="3536061"/>
                  <a:pt x="6420866" y="3520821"/>
                  <a:pt x="6436106" y="3520821"/>
                </a:cubicBezTo>
                <a:cubicBezTo>
                  <a:pt x="6458966" y="3520821"/>
                  <a:pt x="6474206" y="3543681"/>
                  <a:pt x="6474206" y="3566541"/>
                </a:cubicBezTo>
                <a:cubicBezTo>
                  <a:pt x="6474206" y="3581781"/>
                  <a:pt x="6451346" y="3597021"/>
                  <a:pt x="6436106" y="3597021"/>
                </a:cubicBezTo>
                <a:cubicBezTo>
                  <a:pt x="6436106" y="3597021"/>
                  <a:pt x="6428486" y="3597021"/>
                  <a:pt x="6428486" y="3597021"/>
                </a:cubicBezTo>
                <a:close/>
                <a:moveTo>
                  <a:pt x="0" y="3353181"/>
                </a:moveTo>
                <a:cubicBezTo>
                  <a:pt x="0" y="3330321"/>
                  <a:pt x="15240" y="3315081"/>
                  <a:pt x="38100" y="3315081"/>
                </a:cubicBezTo>
                <a:cubicBezTo>
                  <a:pt x="60960" y="3315081"/>
                  <a:pt x="76200" y="3330321"/>
                  <a:pt x="76200" y="3353181"/>
                </a:cubicBezTo>
                <a:cubicBezTo>
                  <a:pt x="76200" y="3376041"/>
                  <a:pt x="60960" y="3391281"/>
                  <a:pt x="38100" y="3391281"/>
                </a:cubicBezTo>
                <a:cubicBezTo>
                  <a:pt x="15240" y="3391281"/>
                  <a:pt x="0" y="3376041"/>
                  <a:pt x="0" y="3353181"/>
                </a:cubicBezTo>
                <a:close/>
                <a:moveTo>
                  <a:pt x="6443599" y="3383661"/>
                </a:moveTo>
                <a:cubicBezTo>
                  <a:pt x="6428359" y="3383661"/>
                  <a:pt x="6413119" y="3368421"/>
                  <a:pt x="6413119" y="3345561"/>
                </a:cubicBezTo>
                <a:cubicBezTo>
                  <a:pt x="6413119" y="3322701"/>
                  <a:pt x="6428359" y="3307461"/>
                  <a:pt x="6451219" y="3307461"/>
                </a:cubicBezTo>
                <a:cubicBezTo>
                  <a:pt x="6474079" y="3307461"/>
                  <a:pt x="6489319" y="3322701"/>
                  <a:pt x="6489319" y="3345561"/>
                </a:cubicBezTo>
                <a:cubicBezTo>
                  <a:pt x="6489319" y="3368421"/>
                  <a:pt x="6466459" y="3383661"/>
                  <a:pt x="6451219" y="3383661"/>
                </a:cubicBezTo>
                <a:cubicBezTo>
                  <a:pt x="6451219" y="3383661"/>
                  <a:pt x="6443599" y="3383661"/>
                  <a:pt x="6443599" y="3383661"/>
                </a:cubicBezTo>
                <a:close/>
                <a:moveTo>
                  <a:pt x="38100" y="3177921"/>
                </a:moveTo>
                <a:cubicBezTo>
                  <a:pt x="15240" y="3177921"/>
                  <a:pt x="0" y="3155061"/>
                  <a:pt x="0" y="3139821"/>
                </a:cubicBezTo>
                <a:cubicBezTo>
                  <a:pt x="0" y="3116961"/>
                  <a:pt x="22860" y="3101721"/>
                  <a:pt x="38100" y="3101721"/>
                </a:cubicBezTo>
                <a:cubicBezTo>
                  <a:pt x="60960" y="3101721"/>
                  <a:pt x="76200" y="3116961"/>
                  <a:pt x="76200" y="3139821"/>
                </a:cubicBezTo>
                <a:cubicBezTo>
                  <a:pt x="76200" y="3162681"/>
                  <a:pt x="60960" y="3177921"/>
                  <a:pt x="38100" y="3177921"/>
                </a:cubicBezTo>
                <a:close/>
                <a:moveTo>
                  <a:pt x="6413246" y="3132201"/>
                </a:moveTo>
                <a:cubicBezTo>
                  <a:pt x="6405626" y="3109341"/>
                  <a:pt x="6428486" y="3094101"/>
                  <a:pt x="6443726" y="3094101"/>
                </a:cubicBezTo>
                <a:cubicBezTo>
                  <a:pt x="6466586" y="3094101"/>
                  <a:pt x="6481826" y="3109341"/>
                  <a:pt x="6489446" y="3132201"/>
                </a:cubicBezTo>
                <a:cubicBezTo>
                  <a:pt x="6489446" y="3147441"/>
                  <a:pt x="6466586" y="3170301"/>
                  <a:pt x="6451346" y="3170301"/>
                </a:cubicBezTo>
                <a:cubicBezTo>
                  <a:pt x="6428486" y="3170301"/>
                  <a:pt x="6413246" y="3155061"/>
                  <a:pt x="6413246" y="3132201"/>
                </a:cubicBezTo>
                <a:close/>
                <a:moveTo>
                  <a:pt x="53340" y="2964561"/>
                </a:moveTo>
                <a:cubicBezTo>
                  <a:pt x="30480" y="2964561"/>
                  <a:pt x="15240" y="2941701"/>
                  <a:pt x="15240" y="2918841"/>
                </a:cubicBezTo>
                <a:cubicBezTo>
                  <a:pt x="15240" y="2903601"/>
                  <a:pt x="38100" y="2888361"/>
                  <a:pt x="53340" y="2888361"/>
                </a:cubicBezTo>
                <a:cubicBezTo>
                  <a:pt x="76200" y="2888361"/>
                  <a:pt x="91440" y="2911221"/>
                  <a:pt x="91440" y="2926461"/>
                </a:cubicBezTo>
                <a:cubicBezTo>
                  <a:pt x="91440" y="2949321"/>
                  <a:pt x="76200" y="2964561"/>
                  <a:pt x="53340" y="2964561"/>
                </a:cubicBezTo>
                <a:close/>
                <a:moveTo>
                  <a:pt x="6398006" y="2918841"/>
                </a:moveTo>
                <a:cubicBezTo>
                  <a:pt x="6390386" y="2903601"/>
                  <a:pt x="6405626" y="2880741"/>
                  <a:pt x="6428486" y="2880741"/>
                </a:cubicBezTo>
                <a:cubicBezTo>
                  <a:pt x="6451346" y="2880741"/>
                  <a:pt x="6466586" y="2895981"/>
                  <a:pt x="6474206" y="2911221"/>
                </a:cubicBezTo>
                <a:cubicBezTo>
                  <a:pt x="6474206" y="2934081"/>
                  <a:pt x="6458966" y="2956941"/>
                  <a:pt x="6436106" y="2956941"/>
                </a:cubicBezTo>
                <a:cubicBezTo>
                  <a:pt x="6413246" y="2956941"/>
                  <a:pt x="6398006" y="2941701"/>
                  <a:pt x="6398006" y="2918841"/>
                </a:cubicBezTo>
                <a:close/>
                <a:moveTo>
                  <a:pt x="76200" y="2751074"/>
                </a:moveTo>
                <a:cubicBezTo>
                  <a:pt x="53340" y="2743454"/>
                  <a:pt x="38100" y="2728214"/>
                  <a:pt x="45720" y="2705354"/>
                </a:cubicBezTo>
                <a:cubicBezTo>
                  <a:pt x="45720" y="2682494"/>
                  <a:pt x="68580" y="2674874"/>
                  <a:pt x="91440" y="2674874"/>
                </a:cubicBezTo>
                <a:cubicBezTo>
                  <a:pt x="106680" y="2674874"/>
                  <a:pt x="121920" y="2697734"/>
                  <a:pt x="121920" y="2720594"/>
                </a:cubicBezTo>
                <a:cubicBezTo>
                  <a:pt x="114300" y="2735834"/>
                  <a:pt x="99060" y="2751074"/>
                  <a:pt x="83820" y="2751074"/>
                </a:cubicBezTo>
                <a:cubicBezTo>
                  <a:pt x="76200" y="2751074"/>
                  <a:pt x="76200" y="2751074"/>
                  <a:pt x="76200" y="2751074"/>
                </a:cubicBezTo>
                <a:close/>
                <a:moveTo>
                  <a:pt x="6367526" y="2712974"/>
                </a:moveTo>
                <a:cubicBezTo>
                  <a:pt x="6359906" y="2690114"/>
                  <a:pt x="6375146" y="2674874"/>
                  <a:pt x="6398006" y="2667254"/>
                </a:cubicBezTo>
                <a:cubicBezTo>
                  <a:pt x="6420866" y="2667254"/>
                  <a:pt x="6436106" y="2674874"/>
                  <a:pt x="6443726" y="2697734"/>
                </a:cubicBezTo>
                <a:cubicBezTo>
                  <a:pt x="6443726" y="2720594"/>
                  <a:pt x="6428486" y="2735834"/>
                  <a:pt x="6413246" y="2743454"/>
                </a:cubicBezTo>
                <a:cubicBezTo>
                  <a:pt x="6405626" y="2743454"/>
                  <a:pt x="6405626" y="2743454"/>
                  <a:pt x="6405626" y="2743454"/>
                </a:cubicBezTo>
                <a:cubicBezTo>
                  <a:pt x="6382766" y="2743454"/>
                  <a:pt x="6367526" y="2728214"/>
                  <a:pt x="6367526" y="2712974"/>
                </a:cubicBezTo>
                <a:close/>
                <a:moveTo>
                  <a:pt x="114300" y="2537714"/>
                </a:moveTo>
                <a:cubicBezTo>
                  <a:pt x="91440" y="2537714"/>
                  <a:pt x="83820" y="2514854"/>
                  <a:pt x="83820" y="2491994"/>
                </a:cubicBezTo>
                <a:cubicBezTo>
                  <a:pt x="91440" y="2476754"/>
                  <a:pt x="114300" y="2461514"/>
                  <a:pt x="129540" y="2469134"/>
                </a:cubicBezTo>
                <a:cubicBezTo>
                  <a:pt x="152400" y="2469134"/>
                  <a:pt x="167640" y="2491994"/>
                  <a:pt x="160020" y="2514854"/>
                </a:cubicBezTo>
                <a:cubicBezTo>
                  <a:pt x="160020" y="2530094"/>
                  <a:pt x="144780" y="2537714"/>
                  <a:pt x="121920" y="2537714"/>
                </a:cubicBezTo>
                <a:cubicBezTo>
                  <a:pt x="121920" y="2537714"/>
                  <a:pt x="121920" y="2537714"/>
                  <a:pt x="114300" y="2537714"/>
                </a:cubicBezTo>
                <a:close/>
                <a:moveTo>
                  <a:pt x="6321806" y="2507234"/>
                </a:moveTo>
                <a:cubicBezTo>
                  <a:pt x="6321806" y="2484374"/>
                  <a:pt x="6329426" y="2461514"/>
                  <a:pt x="6352286" y="2461514"/>
                </a:cubicBezTo>
                <a:cubicBezTo>
                  <a:pt x="6375146" y="2453894"/>
                  <a:pt x="6390386" y="2469134"/>
                  <a:pt x="6398006" y="2484374"/>
                </a:cubicBezTo>
                <a:cubicBezTo>
                  <a:pt x="6405626" y="2507234"/>
                  <a:pt x="6390386" y="2530094"/>
                  <a:pt x="6367526" y="2530094"/>
                </a:cubicBezTo>
                <a:cubicBezTo>
                  <a:pt x="6367526" y="2530094"/>
                  <a:pt x="6367526" y="2530094"/>
                  <a:pt x="6359906" y="2530094"/>
                </a:cubicBezTo>
                <a:cubicBezTo>
                  <a:pt x="6344666" y="2530094"/>
                  <a:pt x="6329426" y="2522474"/>
                  <a:pt x="6321806" y="2507234"/>
                </a:cubicBezTo>
                <a:close/>
                <a:moveTo>
                  <a:pt x="167513" y="2331974"/>
                </a:moveTo>
                <a:cubicBezTo>
                  <a:pt x="152273" y="2324354"/>
                  <a:pt x="137033" y="2301494"/>
                  <a:pt x="144653" y="2286254"/>
                </a:cubicBezTo>
                <a:cubicBezTo>
                  <a:pt x="152273" y="2263394"/>
                  <a:pt x="175133" y="2255774"/>
                  <a:pt x="190373" y="2263394"/>
                </a:cubicBezTo>
                <a:cubicBezTo>
                  <a:pt x="213233" y="2263394"/>
                  <a:pt x="220853" y="2286254"/>
                  <a:pt x="213233" y="2309114"/>
                </a:cubicBezTo>
                <a:cubicBezTo>
                  <a:pt x="213233" y="2324354"/>
                  <a:pt x="197993" y="2331974"/>
                  <a:pt x="182753" y="2331974"/>
                </a:cubicBezTo>
                <a:cubicBezTo>
                  <a:pt x="175133" y="2331974"/>
                  <a:pt x="175133" y="2331974"/>
                  <a:pt x="167513" y="2331974"/>
                </a:cubicBezTo>
                <a:close/>
                <a:moveTo>
                  <a:pt x="6268466" y="2301494"/>
                </a:moveTo>
                <a:cubicBezTo>
                  <a:pt x="6260846" y="2278634"/>
                  <a:pt x="6276086" y="2255774"/>
                  <a:pt x="6291326" y="2255774"/>
                </a:cubicBezTo>
                <a:cubicBezTo>
                  <a:pt x="6314186" y="2248154"/>
                  <a:pt x="6337046" y="2255774"/>
                  <a:pt x="6344666" y="2278634"/>
                </a:cubicBezTo>
                <a:cubicBezTo>
                  <a:pt x="6344666" y="2293874"/>
                  <a:pt x="6337046" y="2316734"/>
                  <a:pt x="6314186" y="2324354"/>
                </a:cubicBezTo>
                <a:cubicBezTo>
                  <a:pt x="6314186" y="2324354"/>
                  <a:pt x="6306566" y="2324354"/>
                  <a:pt x="6306566" y="2324354"/>
                </a:cubicBezTo>
                <a:cubicBezTo>
                  <a:pt x="6291326" y="2324354"/>
                  <a:pt x="6276086" y="2316734"/>
                  <a:pt x="6268466" y="2301494"/>
                </a:cubicBezTo>
                <a:close/>
                <a:moveTo>
                  <a:pt x="236093" y="2126234"/>
                </a:moveTo>
                <a:cubicBezTo>
                  <a:pt x="220853" y="2118614"/>
                  <a:pt x="205613" y="2095754"/>
                  <a:pt x="213233" y="2080514"/>
                </a:cubicBezTo>
                <a:cubicBezTo>
                  <a:pt x="220853" y="2057654"/>
                  <a:pt x="243713" y="2050034"/>
                  <a:pt x="266573" y="2057654"/>
                </a:cubicBezTo>
                <a:cubicBezTo>
                  <a:pt x="281813" y="2065274"/>
                  <a:pt x="297053" y="2088134"/>
                  <a:pt x="289433" y="2103374"/>
                </a:cubicBezTo>
                <a:cubicBezTo>
                  <a:pt x="281813" y="2118614"/>
                  <a:pt x="266573" y="2133854"/>
                  <a:pt x="251333" y="2133854"/>
                </a:cubicBezTo>
                <a:cubicBezTo>
                  <a:pt x="243713" y="2133854"/>
                  <a:pt x="243713" y="2133854"/>
                  <a:pt x="236093" y="2126234"/>
                </a:cubicBezTo>
                <a:close/>
                <a:moveTo>
                  <a:pt x="6199886" y="2103374"/>
                </a:moveTo>
                <a:cubicBezTo>
                  <a:pt x="6192266" y="2080514"/>
                  <a:pt x="6199886" y="2057654"/>
                  <a:pt x="6222746" y="2050034"/>
                </a:cubicBezTo>
                <a:cubicBezTo>
                  <a:pt x="6237986" y="2042414"/>
                  <a:pt x="6260846" y="2050034"/>
                  <a:pt x="6268466" y="2072894"/>
                </a:cubicBezTo>
                <a:cubicBezTo>
                  <a:pt x="6276086" y="2095754"/>
                  <a:pt x="6268466" y="2110994"/>
                  <a:pt x="6245606" y="2118614"/>
                </a:cubicBezTo>
                <a:cubicBezTo>
                  <a:pt x="6245606" y="2126234"/>
                  <a:pt x="6237986" y="2126234"/>
                  <a:pt x="6230366" y="2126234"/>
                </a:cubicBezTo>
                <a:cubicBezTo>
                  <a:pt x="6215126" y="2126234"/>
                  <a:pt x="6207506" y="2118614"/>
                  <a:pt x="6199886" y="2103374"/>
                </a:cubicBezTo>
                <a:close/>
                <a:moveTo>
                  <a:pt x="319913" y="1928114"/>
                </a:moveTo>
                <a:cubicBezTo>
                  <a:pt x="297053" y="1920494"/>
                  <a:pt x="289433" y="1897634"/>
                  <a:pt x="297053" y="1882394"/>
                </a:cubicBezTo>
                <a:cubicBezTo>
                  <a:pt x="312293" y="1859534"/>
                  <a:pt x="335153" y="1851914"/>
                  <a:pt x="350393" y="1859534"/>
                </a:cubicBezTo>
                <a:cubicBezTo>
                  <a:pt x="373253" y="1867154"/>
                  <a:pt x="380873" y="1890014"/>
                  <a:pt x="365633" y="1912874"/>
                </a:cubicBezTo>
                <a:cubicBezTo>
                  <a:pt x="365633" y="1928114"/>
                  <a:pt x="350393" y="1935734"/>
                  <a:pt x="335153" y="1935734"/>
                </a:cubicBezTo>
                <a:cubicBezTo>
                  <a:pt x="327533" y="1935734"/>
                  <a:pt x="327533" y="1935734"/>
                  <a:pt x="319913" y="1928114"/>
                </a:cubicBezTo>
                <a:close/>
                <a:moveTo>
                  <a:pt x="6116193" y="1905254"/>
                </a:moveTo>
                <a:cubicBezTo>
                  <a:pt x="6108573" y="1890014"/>
                  <a:pt x="6116193" y="1867154"/>
                  <a:pt x="6131433" y="1851914"/>
                </a:cubicBezTo>
                <a:cubicBezTo>
                  <a:pt x="6154293" y="1844294"/>
                  <a:pt x="6177153" y="1851914"/>
                  <a:pt x="6184773" y="1874774"/>
                </a:cubicBezTo>
                <a:cubicBezTo>
                  <a:pt x="6192393" y="1890014"/>
                  <a:pt x="6184773" y="1912874"/>
                  <a:pt x="6169533" y="1928114"/>
                </a:cubicBezTo>
                <a:cubicBezTo>
                  <a:pt x="6161913" y="1928114"/>
                  <a:pt x="6154293" y="1928114"/>
                  <a:pt x="6146673" y="1928114"/>
                </a:cubicBezTo>
                <a:cubicBezTo>
                  <a:pt x="6139053" y="1928114"/>
                  <a:pt x="6123813" y="1920494"/>
                  <a:pt x="6116193" y="1905254"/>
                </a:cubicBezTo>
                <a:close/>
                <a:moveTo>
                  <a:pt x="411353" y="1737614"/>
                </a:moveTo>
                <a:cubicBezTo>
                  <a:pt x="396113" y="1729994"/>
                  <a:pt x="388493" y="1707134"/>
                  <a:pt x="396113" y="1684274"/>
                </a:cubicBezTo>
                <a:cubicBezTo>
                  <a:pt x="411353" y="1669034"/>
                  <a:pt x="434213" y="1661414"/>
                  <a:pt x="449453" y="1669034"/>
                </a:cubicBezTo>
                <a:cubicBezTo>
                  <a:pt x="464693" y="1684274"/>
                  <a:pt x="472313" y="1707134"/>
                  <a:pt x="464693" y="1722374"/>
                </a:cubicBezTo>
                <a:cubicBezTo>
                  <a:pt x="457073" y="1737614"/>
                  <a:pt x="441833" y="1745234"/>
                  <a:pt x="434213" y="1745234"/>
                </a:cubicBezTo>
                <a:cubicBezTo>
                  <a:pt x="426593" y="1745234"/>
                  <a:pt x="418973" y="1737614"/>
                  <a:pt x="411353" y="1737614"/>
                </a:cubicBezTo>
                <a:close/>
                <a:moveTo>
                  <a:pt x="6017133" y="1714754"/>
                </a:moveTo>
                <a:cubicBezTo>
                  <a:pt x="6009513" y="1699514"/>
                  <a:pt x="6017133" y="1676654"/>
                  <a:pt x="6032373" y="1669034"/>
                </a:cubicBezTo>
                <a:cubicBezTo>
                  <a:pt x="6055233" y="1653794"/>
                  <a:pt x="6078093" y="1661414"/>
                  <a:pt x="6085713" y="1684274"/>
                </a:cubicBezTo>
                <a:cubicBezTo>
                  <a:pt x="6093333" y="1699514"/>
                  <a:pt x="6093333" y="1722374"/>
                  <a:pt x="6070473" y="1729994"/>
                </a:cubicBezTo>
                <a:cubicBezTo>
                  <a:pt x="6062853" y="1737614"/>
                  <a:pt x="6062853" y="1737614"/>
                  <a:pt x="6055233" y="1737614"/>
                </a:cubicBezTo>
                <a:cubicBezTo>
                  <a:pt x="6039993" y="1737614"/>
                  <a:pt x="6024753" y="1729994"/>
                  <a:pt x="6017133" y="1714754"/>
                </a:cubicBezTo>
                <a:close/>
                <a:moveTo>
                  <a:pt x="517906" y="1554607"/>
                </a:moveTo>
                <a:cubicBezTo>
                  <a:pt x="502666" y="1539367"/>
                  <a:pt x="495046" y="1516507"/>
                  <a:pt x="510286" y="1501267"/>
                </a:cubicBezTo>
                <a:cubicBezTo>
                  <a:pt x="517906" y="1478407"/>
                  <a:pt x="540766" y="1478407"/>
                  <a:pt x="563626" y="1486027"/>
                </a:cubicBezTo>
                <a:cubicBezTo>
                  <a:pt x="578866" y="1501267"/>
                  <a:pt x="586486" y="1524127"/>
                  <a:pt x="571246" y="1539367"/>
                </a:cubicBezTo>
                <a:cubicBezTo>
                  <a:pt x="563626" y="1554607"/>
                  <a:pt x="556006" y="1554607"/>
                  <a:pt x="540766" y="1554607"/>
                </a:cubicBezTo>
                <a:cubicBezTo>
                  <a:pt x="533146" y="1554607"/>
                  <a:pt x="525526" y="1554607"/>
                  <a:pt x="517906" y="1554607"/>
                </a:cubicBezTo>
                <a:close/>
                <a:moveTo>
                  <a:pt x="5910453" y="1539367"/>
                </a:moveTo>
                <a:cubicBezTo>
                  <a:pt x="5902833" y="1516507"/>
                  <a:pt x="5902833" y="1493647"/>
                  <a:pt x="5925693" y="1486027"/>
                </a:cubicBezTo>
                <a:cubicBezTo>
                  <a:pt x="5940933" y="1470787"/>
                  <a:pt x="5963793" y="1478407"/>
                  <a:pt x="5979033" y="1493647"/>
                </a:cubicBezTo>
                <a:cubicBezTo>
                  <a:pt x="5986653" y="1508887"/>
                  <a:pt x="5979033" y="1539367"/>
                  <a:pt x="5963793" y="1546987"/>
                </a:cubicBezTo>
                <a:cubicBezTo>
                  <a:pt x="5956173" y="1554607"/>
                  <a:pt x="5948553" y="1554607"/>
                  <a:pt x="5940933" y="1554607"/>
                </a:cubicBezTo>
                <a:cubicBezTo>
                  <a:pt x="5933313" y="1554607"/>
                  <a:pt x="5918073" y="1546987"/>
                  <a:pt x="5910453" y="1539367"/>
                </a:cubicBezTo>
                <a:close/>
                <a:moveTo>
                  <a:pt x="639826" y="1371727"/>
                </a:moveTo>
                <a:cubicBezTo>
                  <a:pt x="624586" y="1364107"/>
                  <a:pt x="616966" y="1341247"/>
                  <a:pt x="632206" y="1318387"/>
                </a:cubicBezTo>
                <a:cubicBezTo>
                  <a:pt x="647446" y="1303147"/>
                  <a:pt x="670306" y="1303147"/>
                  <a:pt x="685546" y="1310767"/>
                </a:cubicBezTo>
                <a:cubicBezTo>
                  <a:pt x="700786" y="1326007"/>
                  <a:pt x="708406" y="1348867"/>
                  <a:pt x="693166" y="1364107"/>
                </a:cubicBezTo>
                <a:cubicBezTo>
                  <a:pt x="685546" y="1379347"/>
                  <a:pt x="677926" y="1379347"/>
                  <a:pt x="662686" y="1379347"/>
                </a:cubicBezTo>
                <a:cubicBezTo>
                  <a:pt x="655066" y="1379347"/>
                  <a:pt x="647446" y="1379347"/>
                  <a:pt x="639826" y="1371727"/>
                </a:cubicBezTo>
                <a:close/>
                <a:moveTo>
                  <a:pt x="5788660" y="1364107"/>
                </a:moveTo>
                <a:cubicBezTo>
                  <a:pt x="5781040" y="1341247"/>
                  <a:pt x="5781040" y="1318387"/>
                  <a:pt x="5796280" y="1310767"/>
                </a:cubicBezTo>
                <a:cubicBezTo>
                  <a:pt x="5819140" y="1295527"/>
                  <a:pt x="5842000" y="1303147"/>
                  <a:pt x="5849620" y="1318387"/>
                </a:cubicBezTo>
                <a:cubicBezTo>
                  <a:pt x="5864860" y="1333627"/>
                  <a:pt x="5864860" y="1356487"/>
                  <a:pt x="5842000" y="1371727"/>
                </a:cubicBezTo>
                <a:cubicBezTo>
                  <a:pt x="5834380" y="1371727"/>
                  <a:pt x="5826760" y="1379347"/>
                  <a:pt x="5819140" y="1379347"/>
                </a:cubicBezTo>
                <a:cubicBezTo>
                  <a:pt x="5811520" y="1379347"/>
                  <a:pt x="5796280" y="1371727"/>
                  <a:pt x="5788660" y="1364107"/>
                </a:cubicBezTo>
                <a:close/>
                <a:moveTo>
                  <a:pt x="769239" y="1204087"/>
                </a:moveTo>
                <a:cubicBezTo>
                  <a:pt x="753999" y="1188847"/>
                  <a:pt x="753999" y="1165987"/>
                  <a:pt x="769239" y="1150747"/>
                </a:cubicBezTo>
                <a:cubicBezTo>
                  <a:pt x="776859" y="1135507"/>
                  <a:pt x="807339" y="1135507"/>
                  <a:pt x="822579" y="1143127"/>
                </a:cubicBezTo>
                <a:cubicBezTo>
                  <a:pt x="837819" y="1158367"/>
                  <a:pt x="837819" y="1181227"/>
                  <a:pt x="822579" y="1196467"/>
                </a:cubicBezTo>
                <a:cubicBezTo>
                  <a:pt x="814959" y="1211707"/>
                  <a:pt x="807339" y="1211707"/>
                  <a:pt x="792099" y="1211707"/>
                </a:cubicBezTo>
                <a:cubicBezTo>
                  <a:pt x="784479" y="1211707"/>
                  <a:pt x="776859" y="1211707"/>
                  <a:pt x="769239" y="1204087"/>
                </a:cubicBezTo>
                <a:close/>
                <a:moveTo>
                  <a:pt x="5659120" y="1196467"/>
                </a:moveTo>
                <a:cubicBezTo>
                  <a:pt x="5643880" y="1181227"/>
                  <a:pt x="5651500" y="1158367"/>
                  <a:pt x="5666740" y="1143127"/>
                </a:cubicBezTo>
                <a:cubicBezTo>
                  <a:pt x="5681980" y="1127887"/>
                  <a:pt x="5704840" y="1127887"/>
                  <a:pt x="5720080" y="1143127"/>
                </a:cubicBezTo>
                <a:cubicBezTo>
                  <a:pt x="5727700" y="1165987"/>
                  <a:pt x="5727700" y="1188847"/>
                  <a:pt x="5712460" y="1196467"/>
                </a:cubicBezTo>
                <a:cubicBezTo>
                  <a:pt x="5704840" y="1204087"/>
                  <a:pt x="5697220" y="1211707"/>
                  <a:pt x="5689600" y="1211707"/>
                </a:cubicBezTo>
                <a:cubicBezTo>
                  <a:pt x="5674360" y="1211707"/>
                  <a:pt x="5666740" y="1204087"/>
                  <a:pt x="5659120" y="1196467"/>
                </a:cubicBezTo>
                <a:close/>
                <a:moveTo>
                  <a:pt x="914019" y="1044067"/>
                </a:moveTo>
                <a:cubicBezTo>
                  <a:pt x="898779" y="1028827"/>
                  <a:pt x="898779" y="1005967"/>
                  <a:pt x="914019" y="990727"/>
                </a:cubicBezTo>
                <a:cubicBezTo>
                  <a:pt x="929259" y="975487"/>
                  <a:pt x="952119" y="975487"/>
                  <a:pt x="967359" y="990727"/>
                </a:cubicBezTo>
                <a:cubicBezTo>
                  <a:pt x="982599" y="1005967"/>
                  <a:pt x="982599" y="1028827"/>
                  <a:pt x="967359" y="1044067"/>
                </a:cubicBezTo>
                <a:cubicBezTo>
                  <a:pt x="959739" y="1051687"/>
                  <a:pt x="952119" y="1051687"/>
                  <a:pt x="936879" y="1051687"/>
                </a:cubicBezTo>
                <a:cubicBezTo>
                  <a:pt x="929259" y="1051687"/>
                  <a:pt x="921639" y="1051687"/>
                  <a:pt x="914019" y="1044067"/>
                </a:cubicBezTo>
                <a:close/>
                <a:moveTo>
                  <a:pt x="5514467" y="1036447"/>
                </a:moveTo>
                <a:cubicBezTo>
                  <a:pt x="5499227" y="1021207"/>
                  <a:pt x="5506847" y="998347"/>
                  <a:pt x="5514467" y="983107"/>
                </a:cubicBezTo>
                <a:cubicBezTo>
                  <a:pt x="5529707" y="967867"/>
                  <a:pt x="5560187" y="967867"/>
                  <a:pt x="5575427" y="983107"/>
                </a:cubicBezTo>
                <a:cubicBezTo>
                  <a:pt x="5583047" y="998347"/>
                  <a:pt x="5583047" y="1028827"/>
                  <a:pt x="5567807" y="1036447"/>
                </a:cubicBezTo>
                <a:cubicBezTo>
                  <a:pt x="5560187" y="1044067"/>
                  <a:pt x="5552567" y="1051687"/>
                  <a:pt x="5544947" y="1051687"/>
                </a:cubicBezTo>
                <a:cubicBezTo>
                  <a:pt x="5537327" y="1051687"/>
                  <a:pt x="5522087" y="1044067"/>
                  <a:pt x="5514467" y="1036447"/>
                </a:cubicBezTo>
                <a:close/>
                <a:moveTo>
                  <a:pt x="1066292" y="891667"/>
                </a:moveTo>
                <a:cubicBezTo>
                  <a:pt x="1051052" y="876427"/>
                  <a:pt x="1051052" y="853567"/>
                  <a:pt x="1066292" y="838327"/>
                </a:cubicBezTo>
                <a:cubicBezTo>
                  <a:pt x="1081532" y="823087"/>
                  <a:pt x="1104392" y="823087"/>
                  <a:pt x="1119632" y="838327"/>
                </a:cubicBezTo>
                <a:cubicBezTo>
                  <a:pt x="1134872" y="853567"/>
                  <a:pt x="1134872" y="884047"/>
                  <a:pt x="1119632" y="899287"/>
                </a:cubicBezTo>
                <a:cubicBezTo>
                  <a:pt x="1112012" y="899287"/>
                  <a:pt x="1104392" y="906907"/>
                  <a:pt x="1089152" y="906907"/>
                </a:cubicBezTo>
                <a:cubicBezTo>
                  <a:pt x="1081532" y="906907"/>
                  <a:pt x="1073912" y="899287"/>
                  <a:pt x="1066292" y="891667"/>
                </a:cubicBezTo>
                <a:close/>
                <a:moveTo>
                  <a:pt x="5362067" y="891667"/>
                </a:moveTo>
                <a:cubicBezTo>
                  <a:pt x="5346827" y="876427"/>
                  <a:pt x="5346827" y="853567"/>
                  <a:pt x="5362067" y="838327"/>
                </a:cubicBezTo>
                <a:cubicBezTo>
                  <a:pt x="5377307" y="823087"/>
                  <a:pt x="5400167" y="823087"/>
                  <a:pt x="5415407" y="838327"/>
                </a:cubicBezTo>
                <a:cubicBezTo>
                  <a:pt x="5430647" y="845947"/>
                  <a:pt x="5430647" y="876427"/>
                  <a:pt x="5415407" y="891667"/>
                </a:cubicBezTo>
                <a:cubicBezTo>
                  <a:pt x="5407787" y="899287"/>
                  <a:pt x="5400167" y="899287"/>
                  <a:pt x="5392547" y="899287"/>
                </a:cubicBezTo>
                <a:cubicBezTo>
                  <a:pt x="5384927" y="899287"/>
                  <a:pt x="5369687" y="899287"/>
                  <a:pt x="5362067" y="891667"/>
                </a:cubicBezTo>
                <a:close/>
                <a:moveTo>
                  <a:pt x="1226312" y="754507"/>
                </a:moveTo>
                <a:cubicBezTo>
                  <a:pt x="1211072" y="739267"/>
                  <a:pt x="1218692" y="708787"/>
                  <a:pt x="1233932" y="701167"/>
                </a:cubicBezTo>
                <a:cubicBezTo>
                  <a:pt x="1249172" y="685927"/>
                  <a:pt x="1272032" y="685927"/>
                  <a:pt x="1287272" y="708787"/>
                </a:cubicBezTo>
                <a:cubicBezTo>
                  <a:pt x="1302512" y="724027"/>
                  <a:pt x="1294892" y="746887"/>
                  <a:pt x="1279652" y="762127"/>
                </a:cubicBezTo>
                <a:cubicBezTo>
                  <a:pt x="1272032" y="762127"/>
                  <a:pt x="1264412" y="769747"/>
                  <a:pt x="1256792" y="769747"/>
                </a:cubicBezTo>
                <a:cubicBezTo>
                  <a:pt x="1241552" y="769747"/>
                  <a:pt x="1233932" y="762127"/>
                  <a:pt x="1226312" y="754507"/>
                </a:cubicBezTo>
                <a:close/>
                <a:moveTo>
                  <a:pt x="5202174" y="754507"/>
                </a:moveTo>
                <a:cubicBezTo>
                  <a:pt x="5186934" y="739267"/>
                  <a:pt x="5186934" y="716407"/>
                  <a:pt x="5194554" y="701167"/>
                </a:cubicBezTo>
                <a:cubicBezTo>
                  <a:pt x="5209794" y="685927"/>
                  <a:pt x="5232654" y="685927"/>
                  <a:pt x="5247894" y="693547"/>
                </a:cubicBezTo>
                <a:cubicBezTo>
                  <a:pt x="5270754" y="708787"/>
                  <a:pt x="5270754" y="731647"/>
                  <a:pt x="5255514" y="746887"/>
                </a:cubicBezTo>
                <a:cubicBezTo>
                  <a:pt x="5247894" y="762127"/>
                  <a:pt x="5240274" y="762127"/>
                  <a:pt x="5225034" y="762127"/>
                </a:cubicBezTo>
                <a:cubicBezTo>
                  <a:pt x="5217414" y="762127"/>
                  <a:pt x="5209794" y="762127"/>
                  <a:pt x="5202174" y="754507"/>
                </a:cubicBezTo>
                <a:close/>
                <a:moveTo>
                  <a:pt x="1393825" y="624967"/>
                </a:moveTo>
                <a:cubicBezTo>
                  <a:pt x="1386205" y="602107"/>
                  <a:pt x="1386205" y="579247"/>
                  <a:pt x="1409065" y="571627"/>
                </a:cubicBezTo>
                <a:cubicBezTo>
                  <a:pt x="1424305" y="556387"/>
                  <a:pt x="1447165" y="564007"/>
                  <a:pt x="1462405" y="579247"/>
                </a:cubicBezTo>
                <a:cubicBezTo>
                  <a:pt x="1470025" y="594487"/>
                  <a:pt x="1470025" y="617347"/>
                  <a:pt x="1447165" y="632587"/>
                </a:cubicBezTo>
                <a:cubicBezTo>
                  <a:pt x="1439545" y="640207"/>
                  <a:pt x="1439545" y="640207"/>
                  <a:pt x="1431925" y="640207"/>
                </a:cubicBezTo>
                <a:cubicBezTo>
                  <a:pt x="1416685" y="640207"/>
                  <a:pt x="1401445" y="632587"/>
                  <a:pt x="1393825" y="624967"/>
                </a:cubicBezTo>
                <a:close/>
                <a:moveTo>
                  <a:pt x="5034534" y="632587"/>
                </a:moveTo>
                <a:cubicBezTo>
                  <a:pt x="5011674" y="617347"/>
                  <a:pt x="5011674" y="594487"/>
                  <a:pt x="5019294" y="579247"/>
                </a:cubicBezTo>
                <a:cubicBezTo>
                  <a:pt x="5034534" y="556387"/>
                  <a:pt x="5057394" y="556387"/>
                  <a:pt x="5072634" y="564007"/>
                </a:cubicBezTo>
                <a:cubicBezTo>
                  <a:pt x="5095494" y="579247"/>
                  <a:pt x="5095494" y="602107"/>
                  <a:pt x="5087874" y="617347"/>
                </a:cubicBezTo>
                <a:cubicBezTo>
                  <a:pt x="5080254" y="632587"/>
                  <a:pt x="5065014" y="632587"/>
                  <a:pt x="5057394" y="632587"/>
                </a:cubicBezTo>
                <a:cubicBezTo>
                  <a:pt x="5049774" y="632587"/>
                  <a:pt x="5042154" y="632587"/>
                  <a:pt x="5034534" y="632587"/>
                </a:cubicBezTo>
                <a:close/>
                <a:moveTo>
                  <a:pt x="1576578" y="502920"/>
                </a:moveTo>
                <a:cubicBezTo>
                  <a:pt x="1561338" y="487680"/>
                  <a:pt x="1568958" y="464820"/>
                  <a:pt x="1591818" y="449580"/>
                </a:cubicBezTo>
                <a:cubicBezTo>
                  <a:pt x="1607058" y="441960"/>
                  <a:pt x="1629918" y="449580"/>
                  <a:pt x="1637538" y="464820"/>
                </a:cubicBezTo>
                <a:cubicBezTo>
                  <a:pt x="1652778" y="487680"/>
                  <a:pt x="1645158" y="510540"/>
                  <a:pt x="1629918" y="518160"/>
                </a:cubicBezTo>
                <a:cubicBezTo>
                  <a:pt x="1622298" y="525780"/>
                  <a:pt x="1614678" y="525780"/>
                  <a:pt x="1607058" y="525780"/>
                </a:cubicBezTo>
                <a:cubicBezTo>
                  <a:pt x="1591818" y="525780"/>
                  <a:pt x="1584198" y="518160"/>
                  <a:pt x="1576578" y="502920"/>
                </a:cubicBezTo>
                <a:close/>
                <a:moveTo>
                  <a:pt x="4851781" y="518160"/>
                </a:moveTo>
                <a:cubicBezTo>
                  <a:pt x="4836541" y="502920"/>
                  <a:pt x="4828921" y="480060"/>
                  <a:pt x="4844161" y="464820"/>
                </a:cubicBezTo>
                <a:cubicBezTo>
                  <a:pt x="4851781" y="441960"/>
                  <a:pt x="4874641" y="441960"/>
                  <a:pt x="4889881" y="449580"/>
                </a:cubicBezTo>
                <a:cubicBezTo>
                  <a:pt x="4912741" y="457200"/>
                  <a:pt x="4920361" y="487680"/>
                  <a:pt x="4905121" y="502920"/>
                </a:cubicBezTo>
                <a:cubicBezTo>
                  <a:pt x="4897501" y="510540"/>
                  <a:pt x="4889881" y="518160"/>
                  <a:pt x="4874641" y="518160"/>
                </a:cubicBezTo>
                <a:cubicBezTo>
                  <a:pt x="4867021" y="518160"/>
                  <a:pt x="4859401" y="518160"/>
                  <a:pt x="4851781" y="518160"/>
                </a:cubicBezTo>
                <a:close/>
                <a:moveTo>
                  <a:pt x="1759458" y="396240"/>
                </a:moveTo>
                <a:cubicBezTo>
                  <a:pt x="1751838" y="381000"/>
                  <a:pt x="1759458" y="358140"/>
                  <a:pt x="1782318" y="350520"/>
                </a:cubicBezTo>
                <a:cubicBezTo>
                  <a:pt x="1797558" y="335280"/>
                  <a:pt x="1820418" y="342900"/>
                  <a:pt x="1828038" y="365760"/>
                </a:cubicBezTo>
                <a:cubicBezTo>
                  <a:pt x="1835658" y="381000"/>
                  <a:pt x="1835658" y="403860"/>
                  <a:pt x="1812798" y="419100"/>
                </a:cubicBezTo>
                <a:cubicBezTo>
                  <a:pt x="1805178" y="419100"/>
                  <a:pt x="1805178" y="419100"/>
                  <a:pt x="1797558" y="419100"/>
                </a:cubicBezTo>
                <a:cubicBezTo>
                  <a:pt x="1782318" y="419100"/>
                  <a:pt x="1767078" y="411480"/>
                  <a:pt x="1759458" y="396240"/>
                </a:cubicBezTo>
                <a:close/>
                <a:moveTo>
                  <a:pt x="4669028" y="411480"/>
                </a:moveTo>
                <a:cubicBezTo>
                  <a:pt x="4646168" y="403860"/>
                  <a:pt x="4646168" y="381000"/>
                  <a:pt x="4653788" y="365760"/>
                </a:cubicBezTo>
                <a:cubicBezTo>
                  <a:pt x="4661408" y="342900"/>
                  <a:pt x="4684268" y="335280"/>
                  <a:pt x="4699508" y="342900"/>
                </a:cubicBezTo>
                <a:cubicBezTo>
                  <a:pt x="4722368" y="358140"/>
                  <a:pt x="4729988" y="381000"/>
                  <a:pt x="4722368" y="396240"/>
                </a:cubicBezTo>
                <a:cubicBezTo>
                  <a:pt x="4714748" y="411480"/>
                  <a:pt x="4699508" y="419100"/>
                  <a:pt x="4684268" y="419100"/>
                </a:cubicBezTo>
                <a:cubicBezTo>
                  <a:pt x="4676648" y="419100"/>
                  <a:pt x="4676648" y="419100"/>
                  <a:pt x="4669028" y="411480"/>
                </a:cubicBezTo>
                <a:close/>
                <a:moveTo>
                  <a:pt x="1957451" y="304800"/>
                </a:moveTo>
                <a:cubicBezTo>
                  <a:pt x="1949831" y="289560"/>
                  <a:pt x="1957451" y="266700"/>
                  <a:pt x="1972691" y="259080"/>
                </a:cubicBezTo>
                <a:cubicBezTo>
                  <a:pt x="1995551" y="251460"/>
                  <a:pt x="2018411" y="259080"/>
                  <a:pt x="2026031" y="274320"/>
                </a:cubicBezTo>
                <a:cubicBezTo>
                  <a:pt x="2033651" y="297180"/>
                  <a:pt x="2026031" y="320040"/>
                  <a:pt x="2003171" y="327660"/>
                </a:cubicBezTo>
                <a:cubicBezTo>
                  <a:pt x="2003171" y="327660"/>
                  <a:pt x="1995551" y="327660"/>
                  <a:pt x="1987931" y="327660"/>
                </a:cubicBezTo>
                <a:cubicBezTo>
                  <a:pt x="1972691" y="327660"/>
                  <a:pt x="1957451" y="320040"/>
                  <a:pt x="1957451" y="304800"/>
                </a:cubicBezTo>
                <a:close/>
                <a:moveTo>
                  <a:pt x="4478528" y="327660"/>
                </a:moveTo>
                <a:cubicBezTo>
                  <a:pt x="4455668" y="312420"/>
                  <a:pt x="4448048" y="297180"/>
                  <a:pt x="4455668" y="274320"/>
                </a:cubicBezTo>
                <a:cubicBezTo>
                  <a:pt x="4463288" y="251460"/>
                  <a:pt x="4486148" y="243840"/>
                  <a:pt x="4509008" y="251460"/>
                </a:cubicBezTo>
                <a:cubicBezTo>
                  <a:pt x="4524248" y="259080"/>
                  <a:pt x="4531868" y="281940"/>
                  <a:pt x="4524248" y="304800"/>
                </a:cubicBezTo>
                <a:cubicBezTo>
                  <a:pt x="4516628" y="320040"/>
                  <a:pt x="4509008" y="327660"/>
                  <a:pt x="4493768" y="327660"/>
                </a:cubicBezTo>
                <a:cubicBezTo>
                  <a:pt x="4486148" y="327660"/>
                  <a:pt x="4478528" y="327660"/>
                  <a:pt x="4478528" y="327660"/>
                </a:cubicBezTo>
                <a:close/>
                <a:moveTo>
                  <a:pt x="2155444" y="228600"/>
                </a:moveTo>
                <a:cubicBezTo>
                  <a:pt x="2147824" y="205740"/>
                  <a:pt x="2155444" y="182880"/>
                  <a:pt x="2178304" y="175260"/>
                </a:cubicBezTo>
                <a:cubicBezTo>
                  <a:pt x="2193544" y="175260"/>
                  <a:pt x="2216404" y="182880"/>
                  <a:pt x="2224024" y="205740"/>
                </a:cubicBezTo>
                <a:cubicBezTo>
                  <a:pt x="2231644" y="220980"/>
                  <a:pt x="2224024" y="243840"/>
                  <a:pt x="2201164" y="251460"/>
                </a:cubicBezTo>
                <a:cubicBezTo>
                  <a:pt x="2201164" y="251460"/>
                  <a:pt x="2193544" y="251460"/>
                  <a:pt x="2185924" y="251460"/>
                </a:cubicBezTo>
                <a:cubicBezTo>
                  <a:pt x="2170684" y="251460"/>
                  <a:pt x="2155444" y="243840"/>
                  <a:pt x="2155444" y="228600"/>
                </a:cubicBezTo>
                <a:close/>
                <a:moveTo>
                  <a:pt x="4280535" y="251460"/>
                </a:moveTo>
                <a:cubicBezTo>
                  <a:pt x="4257675" y="243840"/>
                  <a:pt x="4250055" y="220980"/>
                  <a:pt x="4257675" y="198120"/>
                </a:cubicBezTo>
                <a:cubicBezTo>
                  <a:pt x="4265295" y="182880"/>
                  <a:pt x="4280535" y="167640"/>
                  <a:pt x="4303395" y="175260"/>
                </a:cubicBezTo>
                <a:cubicBezTo>
                  <a:pt x="4326255" y="182880"/>
                  <a:pt x="4333875" y="205740"/>
                  <a:pt x="4326255" y="220980"/>
                </a:cubicBezTo>
                <a:cubicBezTo>
                  <a:pt x="4318635" y="243840"/>
                  <a:pt x="4303395" y="251460"/>
                  <a:pt x="4288155" y="251460"/>
                </a:cubicBezTo>
                <a:cubicBezTo>
                  <a:pt x="4288155" y="251460"/>
                  <a:pt x="4280535" y="251460"/>
                  <a:pt x="4280535" y="251460"/>
                </a:cubicBezTo>
                <a:close/>
                <a:moveTo>
                  <a:pt x="2353564" y="160020"/>
                </a:moveTo>
                <a:cubicBezTo>
                  <a:pt x="2353564" y="137160"/>
                  <a:pt x="2361184" y="121920"/>
                  <a:pt x="2384044" y="114300"/>
                </a:cubicBezTo>
                <a:cubicBezTo>
                  <a:pt x="2406904" y="106680"/>
                  <a:pt x="2422144" y="121920"/>
                  <a:pt x="2429764" y="137160"/>
                </a:cubicBezTo>
                <a:cubicBezTo>
                  <a:pt x="2437384" y="160020"/>
                  <a:pt x="2422144" y="182880"/>
                  <a:pt x="2406904" y="190500"/>
                </a:cubicBezTo>
                <a:cubicBezTo>
                  <a:pt x="2399284" y="190500"/>
                  <a:pt x="2399284" y="190500"/>
                  <a:pt x="2391664" y="190500"/>
                </a:cubicBezTo>
                <a:cubicBezTo>
                  <a:pt x="2376424" y="190500"/>
                  <a:pt x="2361184" y="175260"/>
                  <a:pt x="2353564" y="160020"/>
                </a:cubicBezTo>
                <a:close/>
                <a:moveTo>
                  <a:pt x="4074922" y="182880"/>
                </a:moveTo>
                <a:cubicBezTo>
                  <a:pt x="4059682" y="182880"/>
                  <a:pt x="4044442" y="160020"/>
                  <a:pt x="4052062" y="137160"/>
                </a:cubicBezTo>
                <a:cubicBezTo>
                  <a:pt x="4052062" y="121920"/>
                  <a:pt x="4074922" y="106680"/>
                  <a:pt x="4097782" y="114300"/>
                </a:cubicBezTo>
                <a:cubicBezTo>
                  <a:pt x="4120642" y="114300"/>
                  <a:pt x="4128262" y="137160"/>
                  <a:pt x="4120642" y="160020"/>
                </a:cubicBezTo>
                <a:cubicBezTo>
                  <a:pt x="4120642" y="175260"/>
                  <a:pt x="4105402" y="190500"/>
                  <a:pt x="4090162" y="190500"/>
                </a:cubicBezTo>
                <a:cubicBezTo>
                  <a:pt x="4082542" y="190500"/>
                  <a:pt x="4082542" y="182880"/>
                  <a:pt x="4074922" y="182880"/>
                </a:cubicBezTo>
                <a:close/>
                <a:moveTo>
                  <a:pt x="2566797" y="106680"/>
                </a:moveTo>
                <a:cubicBezTo>
                  <a:pt x="2559177" y="91440"/>
                  <a:pt x="2574417" y="68580"/>
                  <a:pt x="2597277" y="60960"/>
                </a:cubicBezTo>
                <a:cubicBezTo>
                  <a:pt x="2612517" y="60960"/>
                  <a:pt x="2635377" y="76200"/>
                  <a:pt x="2635377" y="91440"/>
                </a:cubicBezTo>
                <a:cubicBezTo>
                  <a:pt x="2642997" y="114300"/>
                  <a:pt x="2627757" y="137160"/>
                  <a:pt x="2612517" y="137160"/>
                </a:cubicBezTo>
                <a:cubicBezTo>
                  <a:pt x="2604897" y="137160"/>
                  <a:pt x="2604897" y="137160"/>
                  <a:pt x="2604897" y="137160"/>
                </a:cubicBezTo>
                <a:cubicBezTo>
                  <a:pt x="2582037" y="137160"/>
                  <a:pt x="2566797" y="129540"/>
                  <a:pt x="2566797" y="106680"/>
                </a:cubicBezTo>
                <a:close/>
                <a:moveTo>
                  <a:pt x="3869182" y="137160"/>
                </a:moveTo>
                <a:cubicBezTo>
                  <a:pt x="3846322" y="129540"/>
                  <a:pt x="3838702" y="114300"/>
                  <a:pt x="3838702" y="91440"/>
                </a:cubicBezTo>
                <a:cubicBezTo>
                  <a:pt x="3846322" y="68580"/>
                  <a:pt x="3861562" y="60960"/>
                  <a:pt x="3884422" y="60960"/>
                </a:cubicBezTo>
                <a:cubicBezTo>
                  <a:pt x="3907282" y="68580"/>
                  <a:pt x="3922522" y="83820"/>
                  <a:pt x="3914902" y="106680"/>
                </a:cubicBezTo>
                <a:cubicBezTo>
                  <a:pt x="3914902" y="121920"/>
                  <a:pt x="3899662" y="137160"/>
                  <a:pt x="3876802" y="137160"/>
                </a:cubicBezTo>
                <a:cubicBezTo>
                  <a:pt x="3876802" y="137160"/>
                  <a:pt x="3876802" y="137160"/>
                  <a:pt x="3869182" y="137160"/>
                </a:cubicBezTo>
                <a:close/>
                <a:moveTo>
                  <a:pt x="2772410" y="68580"/>
                </a:moveTo>
                <a:cubicBezTo>
                  <a:pt x="2772410" y="45720"/>
                  <a:pt x="2787650" y="30480"/>
                  <a:pt x="2810510" y="30480"/>
                </a:cubicBezTo>
                <a:cubicBezTo>
                  <a:pt x="2825750" y="22860"/>
                  <a:pt x="2848610" y="38100"/>
                  <a:pt x="2848610" y="60960"/>
                </a:cubicBezTo>
                <a:cubicBezTo>
                  <a:pt x="2856230" y="83820"/>
                  <a:pt x="2840990" y="99060"/>
                  <a:pt x="2818130" y="106680"/>
                </a:cubicBezTo>
                <a:cubicBezTo>
                  <a:pt x="2818130" y="106680"/>
                  <a:pt x="2818130" y="106680"/>
                  <a:pt x="2810510" y="106680"/>
                </a:cubicBezTo>
                <a:cubicBezTo>
                  <a:pt x="2795270" y="106680"/>
                  <a:pt x="2780030" y="91440"/>
                  <a:pt x="2772410" y="68580"/>
                </a:cubicBezTo>
                <a:close/>
                <a:moveTo>
                  <a:pt x="3663569" y="99060"/>
                </a:moveTo>
                <a:cubicBezTo>
                  <a:pt x="3640709" y="99060"/>
                  <a:pt x="3625469" y="83820"/>
                  <a:pt x="3633089" y="60960"/>
                </a:cubicBezTo>
                <a:cubicBezTo>
                  <a:pt x="3633089" y="38100"/>
                  <a:pt x="3648329" y="22860"/>
                  <a:pt x="3671189" y="22860"/>
                </a:cubicBezTo>
                <a:cubicBezTo>
                  <a:pt x="3694049" y="30480"/>
                  <a:pt x="3709289" y="45720"/>
                  <a:pt x="3701669" y="68580"/>
                </a:cubicBezTo>
                <a:cubicBezTo>
                  <a:pt x="3701669" y="91440"/>
                  <a:pt x="3686429" y="99060"/>
                  <a:pt x="3663569" y="99060"/>
                </a:cubicBezTo>
                <a:close/>
                <a:moveTo>
                  <a:pt x="2985770" y="45720"/>
                </a:moveTo>
                <a:cubicBezTo>
                  <a:pt x="2985770" y="22860"/>
                  <a:pt x="3001010" y="7620"/>
                  <a:pt x="3023870" y="7620"/>
                </a:cubicBezTo>
                <a:cubicBezTo>
                  <a:pt x="3046730" y="7620"/>
                  <a:pt x="3061970" y="22860"/>
                  <a:pt x="3061970" y="38100"/>
                </a:cubicBezTo>
                <a:cubicBezTo>
                  <a:pt x="3061970" y="60960"/>
                  <a:pt x="3046730" y="83820"/>
                  <a:pt x="3031490" y="83820"/>
                </a:cubicBezTo>
                <a:cubicBezTo>
                  <a:pt x="3031490" y="83820"/>
                  <a:pt x="3023870" y="83820"/>
                  <a:pt x="3023870" y="83820"/>
                </a:cubicBezTo>
                <a:cubicBezTo>
                  <a:pt x="3008630" y="83820"/>
                  <a:pt x="2985770" y="68580"/>
                  <a:pt x="2985770" y="45720"/>
                </a:cubicBezTo>
                <a:close/>
                <a:moveTo>
                  <a:pt x="3450336" y="83820"/>
                </a:moveTo>
                <a:cubicBezTo>
                  <a:pt x="3427476" y="76200"/>
                  <a:pt x="3412236" y="60960"/>
                  <a:pt x="3412236" y="38100"/>
                </a:cubicBezTo>
                <a:cubicBezTo>
                  <a:pt x="3419856" y="22860"/>
                  <a:pt x="3435096" y="0"/>
                  <a:pt x="3457956" y="7620"/>
                </a:cubicBezTo>
                <a:cubicBezTo>
                  <a:pt x="3480816" y="7620"/>
                  <a:pt x="3496056" y="22860"/>
                  <a:pt x="3488436" y="45720"/>
                </a:cubicBezTo>
                <a:cubicBezTo>
                  <a:pt x="3488436" y="68580"/>
                  <a:pt x="3473196" y="83820"/>
                  <a:pt x="3450336" y="83820"/>
                </a:cubicBezTo>
                <a:close/>
                <a:moveTo>
                  <a:pt x="3199003" y="38100"/>
                </a:moveTo>
                <a:cubicBezTo>
                  <a:pt x="3199003" y="15240"/>
                  <a:pt x="3221863" y="0"/>
                  <a:pt x="3237103" y="0"/>
                </a:cubicBezTo>
                <a:cubicBezTo>
                  <a:pt x="3259963" y="0"/>
                  <a:pt x="3275203" y="15240"/>
                  <a:pt x="3275203" y="38100"/>
                </a:cubicBezTo>
                <a:cubicBezTo>
                  <a:pt x="3275203" y="60960"/>
                  <a:pt x="3259963" y="76200"/>
                  <a:pt x="3237103" y="76200"/>
                </a:cubicBezTo>
                <a:cubicBezTo>
                  <a:pt x="3221863" y="76200"/>
                  <a:pt x="3199003" y="60960"/>
                  <a:pt x="3199003" y="381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5"/>
          <p:cNvSpPr/>
          <p:nvPr/>
        </p:nvSpPr>
        <p:spPr>
          <a:xfrm flipH="1">
            <a:off x="5843919" y="7043911"/>
            <a:ext cx="1425825" cy="1429398"/>
          </a:xfrm>
          <a:custGeom>
            <a:rect b="b" l="l" r="r" t="t"/>
            <a:pathLst>
              <a:path extrusionOk="0" h="1429398" w="1425825">
                <a:moveTo>
                  <a:pt x="1425825" y="0"/>
                </a:moveTo>
                <a:lnTo>
                  <a:pt x="0" y="0"/>
                </a:lnTo>
                <a:lnTo>
                  <a:pt x="0" y="1429398"/>
                </a:lnTo>
                <a:lnTo>
                  <a:pt x="1425825" y="1429398"/>
                </a:lnTo>
                <a:lnTo>
                  <a:pt x="1425825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1" name="Google Shape;161;p5"/>
          <p:cNvSpPr txBox="1"/>
          <p:nvPr/>
        </p:nvSpPr>
        <p:spPr>
          <a:xfrm>
            <a:off x="11945838" y="3894971"/>
            <a:ext cx="2489473" cy="1028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94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20%</a:t>
            </a:r>
            <a:endParaRPr/>
          </a:p>
        </p:txBody>
      </p:sp>
      <p:sp>
        <p:nvSpPr>
          <p:cNvPr id="162" name="Google Shape;162;p5"/>
          <p:cNvSpPr txBox="1"/>
          <p:nvPr/>
        </p:nvSpPr>
        <p:spPr>
          <a:xfrm>
            <a:off x="11514913" y="5599484"/>
            <a:ext cx="3351322" cy="1028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94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15%</a:t>
            </a:r>
            <a:endParaRPr/>
          </a:p>
        </p:txBody>
      </p:sp>
      <p:sp>
        <p:nvSpPr>
          <p:cNvPr id="163" name="Google Shape;163;p5"/>
          <p:cNvSpPr txBox="1"/>
          <p:nvPr/>
        </p:nvSpPr>
        <p:spPr>
          <a:xfrm>
            <a:off x="11514913" y="7387061"/>
            <a:ext cx="3351322" cy="1028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94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65%</a:t>
            </a:r>
            <a:endParaRPr/>
          </a:p>
        </p:txBody>
      </p:sp>
      <p:sp>
        <p:nvSpPr>
          <p:cNvPr id="164" name="Google Shape;164;p5"/>
          <p:cNvSpPr txBox="1"/>
          <p:nvPr/>
        </p:nvSpPr>
        <p:spPr>
          <a:xfrm>
            <a:off x="2469744" y="1060939"/>
            <a:ext cx="7921837" cy="9715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370" u="none" cap="none" strike="noStrik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Data Shape</a:t>
            </a:r>
            <a:endParaRPr/>
          </a:p>
        </p:txBody>
      </p:sp>
      <p:sp>
        <p:nvSpPr>
          <p:cNvPr id="165" name="Google Shape;165;p5"/>
          <p:cNvSpPr txBox="1"/>
          <p:nvPr/>
        </p:nvSpPr>
        <p:spPr>
          <a:xfrm>
            <a:off x="4550434" y="3455931"/>
            <a:ext cx="3760457" cy="22931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05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34799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05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Image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05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 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05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42 classes</a:t>
            </a:r>
            <a:endParaRPr/>
          </a:p>
        </p:txBody>
      </p:sp>
      <p:sp>
        <p:nvSpPr>
          <p:cNvPr id="166" name="Google Shape;166;p5"/>
          <p:cNvSpPr txBox="1"/>
          <p:nvPr/>
        </p:nvSpPr>
        <p:spPr>
          <a:xfrm>
            <a:off x="6826290" y="7413378"/>
            <a:ext cx="1190757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5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32</a:t>
            </a:r>
            <a:endParaRPr/>
          </a:p>
        </p:txBody>
      </p:sp>
      <p:sp>
        <p:nvSpPr>
          <p:cNvPr id="167" name="Google Shape;167;p5"/>
          <p:cNvSpPr txBox="1"/>
          <p:nvPr/>
        </p:nvSpPr>
        <p:spPr>
          <a:xfrm>
            <a:off x="4550434" y="8355237"/>
            <a:ext cx="3760457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5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32</a:t>
            </a:r>
            <a:endParaRPr/>
          </a:p>
        </p:txBody>
      </p:sp>
      <p:sp>
        <p:nvSpPr>
          <p:cNvPr id="168" name="Google Shape;168;p5"/>
          <p:cNvSpPr txBox="1"/>
          <p:nvPr/>
        </p:nvSpPr>
        <p:spPr>
          <a:xfrm>
            <a:off x="5790595" y="7413378"/>
            <a:ext cx="1190757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5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/>
          <p:nvPr/>
        </p:nvSpPr>
        <p:spPr>
          <a:xfrm>
            <a:off x="11394091" y="-2838008"/>
            <a:ext cx="9898854" cy="8599630"/>
          </a:xfrm>
          <a:custGeom>
            <a:rect b="b" l="l" r="r" t="t"/>
            <a:pathLst>
              <a:path extrusionOk="0" h="8599630" w="9898854">
                <a:moveTo>
                  <a:pt x="0" y="0"/>
                </a:moveTo>
                <a:lnTo>
                  <a:pt x="9898854" y="0"/>
                </a:lnTo>
                <a:lnTo>
                  <a:pt x="9898854" y="8599629"/>
                </a:lnTo>
                <a:lnTo>
                  <a:pt x="0" y="85996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6"/>
          <p:cNvSpPr/>
          <p:nvPr/>
        </p:nvSpPr>
        <p:spPr>
          <a:xfrm>
            <a:off x="1104900" y="3544810"/>
            <a:ext cx="6136911" cy="1046075"/>
          </a:xfrm>
          <a:custGeom>
            <a:rect b="b" l="l" r="r" t="t"/>
            <a:pathLst>
              <a:path extrusionOk="0" h="1046075" w="6136911">
                <a:moveTo>
                  <a:pt x="0" y="0"/>
                </a:moveTo>
                <a:lnTo>
                  <a:pt x="6136911" y="0"/>
                </a:lnTo>
                <a:lnTo>
                  <a:pt x="6136911" y="1046074"/>
                </a:lnTo>
                <a:lnTo>
                  <a:pt x="0" y="10460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8359" l="0" r="-3141" t="-17386"/>
            </a:stretch>
          </a:blipFill>
          <a:ln>
            <a:noFill/>
          </a:ln>
        </p:spPr>
      </p:sp>
      <p:sp>
        <p:nvSpPr>
          <p:cNvPr id="175" name="Google Shape;175;p6"/>
          <p:cNvSpPr/>
          <p:nvPr/>
        </p:nvSpPr>
        <p:spPr>
          <a:xfrm>
            <a:off x="1104900" y="4876634"/>
            <a:ext cx="5753410" cy="1046075"/>
          </a:xfrm>
          <a:custGeom>
            <a:rect b="b" l="l" r="r" t="t"/>
            <a:pathLst>
              <a:path extrusionOk="0" h="1046075" w="5753410">
                <a:moveTo>
                  <a:pt x="0" y="0"/>
                </a:moveTo>
                <a:lnTo>
                  <a:pt x="5753410" y="0"/>
                </a:lnTo>
                <a:lnTo>
                  <a:pt x="5753410" y="1046075"/>
                </a:lnTo>
                <a:lnTo>
                  <a:pt x="0" y="10460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1352" l="-3937" r="-6076" t="-551"/>
            </a:stretch>
          </a:blipFill>
          <a:ln>
            <a:noFill/>
          </a:ln>
        </p:spPr>
      </p:sp>
      <p:sp>
        <p:nvSpPr>
          <p:cNvPr id="176" name="Google Shape;176;p6"/>
          <p:cNvSpPr/>
          <p:nvPr/>
        </p:nvSpPr>
        <p:spPr>
          <a:xfrm>
            <a:off x="1104900" y="6208459"/>
            <a:ext cx="5962625" cy="1046075"/>
          </a:xfrm>
          <a:custGeom>
            <a:rect b="b" l="l" r="r" t="t"/>
            <a:pathLst>
              <a:path extrusionOk="0" h="1046075" w="5962625">
                <a:moveTo>
                  <a:pt x="0" y="0"/>
                </a:moveTo>
                <a:lnTo>
                  <a:pt x="5962625" y="0"/>
                </a:lnTo>
                <a:lnTo>
                  <a:pt x="5962625" y="1046074"/>
                </a:lnTo>
                <a:lnTo>
                  <a:pt x="0" y="10460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7609" l="-2629" r="-3524" t="-22559"/>
            </a:stretch>
          </a:blipFill>
          <a:ln>
            <a:noFill/>
          </a:ln>
        </p:spPr>
      </p:sp>
      <p:sp>
        <p:nvSpPr>
          <p:cNvPr id="177" name="Google Shape;177;p6"/>
          <p:cNvSpPr/>
          <p:nvPr/>
        </p:nvSpPr>
        <p:spPr>
          <a:xfrm>
            <a:off x="1104900" y="7441210"/>
            <a:ext cx="6136911" cy="1162582"/>
          </a:xfrm>
          <a:custGeom>
            <a:rect b="b" l="l" r="r" t="t"/>
            <a:pathLst>
              <a:path extrusionOk="0" h="1162582" w="6136911">
                <a:moveTo>
                  <a:pt x="0" y="0"/>
                </a:moveTo>
                <a:lnTo>
                  <a:pt x="6136911" y="0"/>
                </a:lnTo>
                <a:lnTo>
                  <a:pt x="6136911" y="1162582"/>
                </a:lnTo>
                <a:lnTo>
                  <a:pt x="0" y="11625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17023" l="-2482" r="-4584" t="-12185"/>
            </a:stretch>
          </a:blipFill>
          <a:ln>
            <a:noFill/>
          </a:ln>
        </p:spPr>
      </p:sp>
      <p:sp>
        <p:nvSpPr>
          <p:cNvPr id="178" name="Google Shape;178;p6"/>
          <p:cNvSpPr/>
          <p:nvPr/>
        </p:nvSpPr>
        <p:spPr>
          <a:xfrm>
            <a:off x="1104900" y="8603792"/>
            <a:ext cx="6603666" cy="1071205"/>
          </a:xfrm>
          <a:custGeom>
            <a:rect b="b" l="l" r="r" t="t"/>
            <a:pathLst>
              <a:path extrusionOk="0" h="1071205" w="6603666">
                <a:moveTo>
                  <a:pt x="0" y="0"/>
                </a:moveTo>
                <a:lnTo>
                  <a:pt x="6603666" y="0"/>
                </a:lnTo>
                <a:lnTo>
                  <a:pt x="6603666" y="1071206"/>
                </a:lnTo>
                <a:lnTo>
                  <a:pt x="0" y="10712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20276" l="-1688" r="-3181" t="-11233"/>
            </a:stretch>
          </a:blipFill>
          <a:ln>
            <a:noFill/>
          </a:ln>
        </p:spPr>
      </p:sp>
      <p:sp>
        <p:nvSpPr>
          <p:cNvPr id="179" name="Google Shape;179;p6"/>
          <p:cNvSpPr/>
          <p:nvPr/>
        </p:nvSpPr>
        <p:spPr>
          <a:xfrm>
            <a:off x="8790159" y="4876634"/>
            <a:ext cx="6420168" cy="1076285"/>
          </a:xfrm>
          <a:custGeom>
            <a:rect b="b" l="l" r="r" t="t"/>
            <a:pathLst>
              <a:path extrusionOk="0" h="1076285" w="6420168">
                <a:moveTo>
                  <a:pt x="0" y="0"/>
                </a:moveTo>
                <a:lnTo>
                  <a:pt x="6420167" y="0"/>
                </a:lnTo>
                <a:lnTo>
                  <a:pt x="6420167" y="1076286"/>
                </a:lnTo>
                <a:lnTo>
                  <a:pt x="0" y="10762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-20508" l="-2603" r="-4670" t="-4427"/>
            </a:stretch>
          </a:blipFill>
          <a:ln>
            <a:noFill/>
          </a:ln>
        </p:spPr>
      </p:sp>
      <p:sp>
        <p:nvSpPr>
          <p:cNvPr id="180" name="Google Shape;180;p6"/>
          <p:cNvSpPr/>
          <p:nvPr/>
        </p:nvSpPr>
        <p:spPr>
          <a:xfrm>
            <a:off x="8790159" y="6251217"/>
            <a:ext cx="6446115" cy="990769"/>
          </a:xfrm>
          <a:custGeom>
            <a:rect b="b" l="l" r="r" t="t"/>
            <a:pathLst>
              <a:path extrusionOk="0" h="990769" w="6446115">
                <a:moveTo>
                  <a:pt x="0" y="0"/>
                </a:moveTo>
                <a:lnTo>
                  <a:pt x="6446115" y="0"/>
                </a:lnTo>
                <a:lnTo>
                  <a:pt x="6446115" y="990769"/>
                </a:lnTo>
                <a:lnTo>
                  <a:pt x="0" y="9907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-17810" l="-2308" r="-1815" t="-20943"/>
            </a:stretch>
          </a:blipFill>
          <a:ln>
            <a:noFill/>
          </a:ln>
        </p:spPr>
      </p:sp>
      <p:sp>
        <p:nvSpPr>
          <p:cNvPr id="181" name="Google Shape;181;p6"/>
          <p:cNvSpPr/>
          <p:nvPr/>
        </p:nvSpPr>
        <p:spPr>
          <a:xfrm>
            <a:off x="8790159" y="7537261"/>
            <a:ext cx="6212567" cy="1011065"/>
          </a:xfrm>
          <a:custGeom>
            <a:rect b="b" l="l" r="r" t="t"/>
            <a:pathLst>
              <a:path extrusionOk="0" h="1011065" w="6212567">
                <a:moveTo>
                  <a:pt x="0" y="0"/>
                </a:moveTo>
                <a:lnTo>
                  <a:pt x="6212567" y="0"/>
                </a:lnTo>
                <a:lnTo>
                  <a:pt x="6212567" y="1011065"/>
                </a:lnTo>
                <a:lnTo>
                  <a:pt x="0" y="10110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-20675" l="-2144" r="-6181" t="-12448"/>
            </a:stretch>
          </a:blipFill>
          <a:ln>
            <a:noFill/>
          </a:ln>
        </p:spPr>
      </p:sp>
      <p:sp>
        <p:nvSpPr>
          <p:cNvPr id="182" name="Google Shape;182;p6"/>
          <p:cNvSpPr txBox="1"/>
          <p:nvPr/>
        </p:nvSpPr>
        <p:spPr>
          <a:xfrm>
            <a:off x="1028700" y="1028700"/>
            <a:ext cx="8525731" cy="2228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368" u="none" cap="none" strike="noStrik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Image Classes Examples :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7"/>
          <p:cNvGrpSpPr/>
          <p:nvPr/>
        </p:nvGrpSpPr>
        <p:grpSpPr>
          <a:xfrm>
            <a:off x="0" y="-74012"/>
            <a:ext cx="18288000" cy="1948373"/>
            <a:chOff x="0" y="-38100"/>
            <a:chExt cx="9414331" cy="1002987"/>
          </a:xfrm>
        </p:grpSpPr>
        <p:sp>
          <p:nvSpPr>
            <p:cNvPr id="188" name="Google Shape;188;p7"/>
            <p:cNvSpPr/>
            <p:nvPr/>
          </p:nvSpPr>
          <p:spPr>
            <a:xfrm>
              <a:off x="0" y="0"/>
              <a:ext cx="9414331" cy="964887"/>
            </a:xfrm>
            <a:custGeom>
              <a:rect b="b" l="l" r="r" t="t"/>
              <a:pathLst>
                <a:path extrusionOk="0"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</p:sp>
        <p:sp>
          <p:nvSpPr>
            <p:cNvPr id="189" name="Google Shape;189;p7"/>
            <p:cNvSpPr txBox="1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0" name="Google Shape;190;p7"/>
          <p:cNvSpPr/>
          <p:nvPr/>
        </p:nvSpPr>
        <p:spPr>
          <a:xfrm>
            <a:off x="1737398" y="3696669"/>
            <a:ext cx="15521902" cy="5561631"/>
          </a:xfrm>
          <a:custGeom>
            <a:rect b="b" l="l" r="r" t="t"/>
            <a:pathLst>
              <a:path extrusionOk="0" h="5561631" w="15521902">
                <a:moveTo>
                  <a:pt x="0" y="0"/>
                </a:moveTo>
                <a:lnTo>
                  <a:pt x="15521902" y="0"/>
                </a:lnTo>
                <a:lnTo>
                  <a:pt x="15521902" y="5561631"/>
                </a:lnTo>
                <a:lnTo>
                  <a:pt x="0" y="5561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1" name="Google Shape;191;p7"/>
          <p:cNvSpPr txBox="1"/>
          <p:nvPr/>
        </p:nvSpPr>
        <p:spPr>
          <a:xfrm>
            <a:off x="1737398" y="2339882"/>
            <a:ext cx="12205291" cy="1246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34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Data Distribution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600FE"/>
            </a:gs>
            <a:gs pos="25000">
              <a:srgbClr val="C900FE"/>
            </a:gs>
            <a:gs pos="50000">
              <a:srgbClr val="A136FF"/>
            </a:gs>
            <a:gs pos="75000">
              <a:srgbClr val="5142F0"/>
            </a:gs>
            <a:gs pos="100000">
              <a:srgbClr val="0033D9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"/>
          <p:cNvSpPr txBox="1"/>
          <p:nvPr/>
        </p:nvSpPr>
        <p:spPr>
          <a:xfrm>
            <a:off x="717735" y="3051011"/>
            <a:ext cx="16852531" cy="4184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8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8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Preparation</a:t>
            </a:r>
            <a:endParaRPr/>
          </a:p>
        </p:txBody>
      </p:sp>
      <p:grpSp>
        <p:nvGrpSpPr>
          <p:cNvPr id="197" name="Google Shape;197;p8"/>
          <p:cNvGrpSpPr/>
          <p:nvPr/>
        </p:nvGrpSpPr>
        <p:grpSpPr>
          <a:xfrm>
            <a:off x="3411721" y="2523951"/>
            <a:ext cx="11464557" cy="5088019"/>
            <a:chOff x="0" y="-47625"/>
            <a:chExt cx="3614033" cy="1603923"/>
          </a:xfrm>
        </p:grpSpPr>
        <p:sp>
          <p:nvSpPr>
            <p:cNvPr id="198" name="Google Shape;198;p8"/>
            <p:cNvSpPr/>
            <p:nvPr/>
          </p:nvSpPr>
          <p:spPr>
            <a:xfrm>
              <a:off x="0" y="0"/>
              <a:ext cx="3614033" cy="1556298"/>
            </a:xfrm>
            <a:custGeom>
              <a:rect b="b" l="l" r="r" t="t"/>
              <a:pathLst>
                <a:path extrusionOk="0" h="1556298" w="3614033">
                  <a:moveTo>
                    <a:pt x="0" y="0"/>
                  </a:moveTo>
                  <a:lnTo>
                    <a:pt x="3614033" y="0"/>
                  </a:lnTo>
                  <a:lnTo>
                    <a:pt x="3614033" y="1556298"/>
                  </a:lnTo>
                  <a:lnTo>
                    <a:pt x="0" y="1556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10477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99" name="Google Shape;199;p8"/>
            <p:cNvSpPr txBox="1"/>
            <p:nvPr/>
          </p:nvSpPr>
          <p:spPr>
            <a:xfrm>
              <a:off x="0" y="-47625"/>
              <a:ext cx="3614033" cy="1603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9"/>
          <p:cNvGrpSpPr/>
          <p:nvPr/>
        </p:nvGrpSpPr>
        <p:grpSpPr>
          <a:xfrm>
            <a:off x="0" y="8199297"/>
            <a:ext cx="8434945" cy="2087703"/>
            <a:chOff x="0" y="-38100"/>
            <a:chExt cx="2137108" cy="528948"/>
          </a:xfrm>
        </p:grpSpPr>
        <p:sp>
          <p:nvSpPr>
            <p:cNvPr id="205" name="Google Shape;205;p9"/>
            <p:cNvSpPr/>
            <p:nvPr/>
          </p:nvSpPr>
          <p:spPr>
            <a:xfrm>
              <a:off x="0" y="0"/>
              <a:ext cx="2137108" cy="490848"/>
            </a:xfrm>
            <a:custGeom>
              <a:rect b="b" l="l" r="r" t="t"/>
              <a:pathLst>
                <a:path extrusionOk="0" h="490848" w="2137108">
                  <a:moveTo>
                    <a:pt x="0" y="0"/>
                  </a:moveTo>
                  <a:lnTo>
                    <a:pt x="2137108" y="0"/>
                  </a:lnTo>
                  <a:lnTo>
                    <a:pt x="2137108" y="490848"/>
                  </a:lnTo>
                  <a:lnTo>
                    <a:pt x="0" y="490848"/>
                  </a:ln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</p:sp>
        <p:sp>
          <p:nvSpPr>
            <p:cNvPr id="206" name="Google Shape;206;p9"/>
            <p:cNvSpPr txBox="1"/>
            <p:nvPr/>
          </p:nvSpPr>
          <p:spPr>
            <a:xfrm>
              <a:off x="0" y="-38100"/>
              <a:ext cx="2137108" cy="5289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9"/>
          <p:cNvGrpSpPr/>
          <p:nvPr/>
        </p:nvGrpSpPr>
        <p:grpSpPr>
          <a:xfrm>
            <a:off x="9209" y="-150377"/>
            <a:ext cx="8434945" cy="2009154"/>
            <a:chOff x="0" y="-38100"/>
            <a:chExt cx="2137108" cy="509046"/>
          </a:xfrm>
        </p:grpSpPr>
        <p:sp>
          <p:nvSpPr>
            <p:cNvPr id="208" name="Google Shape;208;p9"/>
            <p:cNvSpPr/>
            <p:nvPr/>
          </p:nvSpPr>
          <p:spPr>
            <a:xfrm>
              <a:off x="0" y="0"/>
              <a:ext cx="2137108" cy="470946"/>
            </a:xfrm>
            <a:custGeom>
              <a:rect b="b" l="l" r="r" t="t"/>
              <a:pathLst>
                <a:path extrusionOk="0" h="470946" w="2137108">
                  <a:moveTo>
                    <a:pt x="0" y="0"/>
                  </a:moveTo>
                  <a:lnTo>
                    <a:pt x="2137108" y="0"/>
                  </a:lnTo>
                  <a:lnTo>
                    <a:pt x="2137108" y="470946"/>
                  </a:lnTo>
                  <a:lnTo>
                    <a:pt x="0" y="470946"/>
                  </a:ln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</p:sp>
        <p:sp>
          <p:nvSpPr>
            <p:cNvPr id="209" name="Google Shape;209;p9"/>
            <p:cNvSpPr txBox="1"/>
            <p:nvPr/>
          </p:nvSpPr>
          <p:spPr>
            <a:xfrm>
              <a:off x="0" y="-38100"/>
              <a:ext cx="2137108" cy="5090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9"/>
          <p:cNvGrpSpPr/>
          <p:nvPr/>
        </p:nvGrpSpPr>
        <p:grpSpPr>
          <a:xfrm>
            <a:off x="8793941" y="2799433"/>
            <a:ext cx="5227336" cy="5227336"/>
            <a:chOff x="0" y="0"/>
            <a:chExt cx="812800" cy="812800"/>
          </a:xfrm>
        </p:grpSpPr>
        <p:sp>
          <p:nvSpPr>
            <p:cNvPr id="211" name="Google Shape;211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3" name="Google Shape;213;p9"/>
          <p:cNvSpPr/>
          <p:nvPr/>
        </p:nvSpPr>
        <p:spPr>
          <a:xfrm>
            <a:off x="9010606" y="3032363"/>
            <a:ext cx="4779723" cy="4782342"/>
          </a:xfrm>
          <a:custGeom>
            <a:rect b="b" l="l" r="r" t="t"/>
            <a:pathLst>
              <a:path extrusionOk="0" h="6493002" w="6489446">
                <a:moveTo>
                  <a:pt x="3244723" y="6493002"/>
                </a:moveTo>
                <a:cubicBezTo>
                  <a:pt x="3221863" y="6493002"/>
                  <a:pt x="3206623" y="6470142"/>
                  <a:pt x="3206623" y="6454902"/>
                </a:cubicBezTo>
                <a:cubicBezTo>
                  <a:pt x="3206623" y="6432042"/>
                  <a:pt x="3221863" y="6416802"/>
                  <a:pt x="3244723" y="6416802"/>
                </a:cubicBezTo>
                <a:cubicBezTo>
                  <a:pt x="3252343" y="6416802"/>
                  <a:pt x="3252343" y="6416802"/>
                  <a:pt x="3252343" y="6416802"/>
                </a:cubicBezTo>
                <a:cubicBezTo>
                  <a:pt x="3275203" y="6416802"/>
                  <a:pt x="3290443" y="6432042"/>
                  <a:pt x="3290443" y="6454902"/>
                </a:cubicBezTo>
                <a:cubicBezTo>
                  <a:pt x="3290443" y="6470142"/>
                  <a:pt x="3275203" y="6493002"/>
                  <a:pt x="3252343" y="6493002"/>
                </a:cubicBezTo>
                <a:cubicBezTo>
                  <a:pt x="3252343" y="6493002"/>
                  <a:pt x="3252343" y="6493002"/>
                  <a:pt x="3244723" y="6493002"/>
                </a:cubicBezTo>
                <a:close/>
                <a:moveTo>
                  <a:pt x="3023870" y="6485382"/>
                </a:moveTo>
                <a:cubicBezTo>
                  <a:pt x="3008630" y="6477762"/>
                  <a:pt x="2993390" y="6462522"/>
                  <a:pt x="2993390" y="6439662"/>
                </a:cubicBezTo>
                <a:cubicBezTo>
                  <a:pt x="2993390" y="6424422"/>
                  <a:pt x="3008630" y="6409182"/>
                  <a:pt x="3031490" y="6409182"/>
                </a:cubicBezTo>
                <a:cubicBezTo>
                  <a:pt x="3054350" y="6409182"/>
                  <a:pt x="3069590" y="6424422"/>
                  <a:pt x="3069590" y="6447282"/>
                </a:cubicBezTo>
                <a:cubicBezTo>
                  <a:pt x="3069590" y="6470142"/>
                  <a:pt x="3046730" y="6485382"/>
                  <a:pt x="3031490" y="6485382"/>
                </a:cubicBezTo>
                <a:cubicBezTo>
                  <a:pt x="3031490" y="6485382"/>
                  <a:pt x="3031490" y="6485382"/>
                  <a:pt x="3023870" y="6485382"/>
                </a:cubicBezTo>
                <a:close/>
                <a:moveTo>
                  <a:pt x="3427603" y="6447282"/>
                </a:moveTo>
                <a:cubicBezTo>
                  <a:pt x="3427603" y="6424422"/>
                  <a:pt x="3442843" y="6409182"/>
                  <a:pt x="3465703" y="6409182"/>
                </a:cubicBezTo>
                <a:cubicBezTo>
                  <a:pt x="3480943" y="6401562"/>
                  <a:pt x="3503803" y="6424422"/>
                  <a:pt x="3503803" y="6439662"/>
                </a:cubicBezTo>
                <a:cubicBezTo>
                  <a:pt x="3503803" y="6462522"/>
                  <a:pt x="3488563" y="6477762"/>
                  <a:pt x="3465703" y="6485382"/>
                </a:cubicBezTo>
                <a:cubicBezTo>
                  <a:pt x="3442843" y="6485382"/>
                  <a:pt x="3427603" y="6470142"/>
                  <a:pt x="3427603" y="6447282"/>
                </a:cubicBezTo>
                <a:close/>
                <a:moveTo>
                  <a:pt x="2810637" y="6462522"/>
                </a:moveTo>
                <a:cubicBezTo>
                  <a:pt x="2787777" y="6454902"/>
                  <a:pt x="2772537" y="6439662"/>
                  <a:pt x="2780157" y="6416802"/>
                </a:cubicBezTo>
                <a:cubicBezTo>
                  <a:pt x="2780157" y="6401562"/>
                  <a:pt x="2803017" y="6386322"/>
                  <a:pt x="2818257" y="6386322"/>
                </a:cubicBezTo>
                <a:cubicBezTo>
                  <a:pt x="2841117" y="6386322"/>
                  <a:pt x="2856357" y="6409182"/>
                  <a:pt x="2856357" y="6432042"/>
                </a:cubicBezTo>
                <a:cubicBezTo>
                  <a:pt x="2848737" y="6447282"/>
                  <a:pt x="2833497" y="6462522"/>
                  <a:pt x="2818257" y="6462522"/>
                </a:cubicBezTo>
                <a:cubicBezTo>
                  <a:pt x="2818257" y="6462522"/>
                  <a:pt x="2810637" y="6462522"/>
                  <a:pt x="2810637" y="6462522"/>
                </a:cubicBezTo>
                <a:close/>
                <a:moveTo>
                  <a:pt x="3640836" y="6424422"/>
                </a:moveTo>
                <a:cubicBezTo>
                  <a:pt x="3640836" y="6409182"/>
                  <a:pt x="3656076" y="6386322"/>
                  <a:pt x="3671316" y="6386322"/>
                </a:cubicBezTo>
                <a:cubicBezTo>
                  <a:pt x="3694176" y="6378702"/>
                  <a:pt x="3709416" y="6393942"/>
                  <a:pt x="3717036" y="6416802"/>
                </a:cubicBezTo>
                <a:cubicBezTo>
                  <a:pt x="3717036" y="6439662"/>
                  <a:pt x="3701796" y="6454902"/>
                  <a:pt x="3686556" y="6462522"/>
                </a:cubicBezTo>
                <a:cubicBezTo>
                  <a:pt x="3678936" y="6462522"/>
                  <a:pt x="3678936" y="6462522"/>
                  <a:pt x="3678936" y="6462522"/>
                </a:cubicBezTo>
                <a:cubicBezTo>
                  <a:pt x="3656076" y="6462522"/>
                  <a:pt x="3640836" y="6447282"/>
                  <a:pt x="3640836" y="6424422"/>
                </a:cubicBezTo>
                <a:close/>
                <a:moveTo>
                  <a:pt x="2597404" y="6424422"/>
                </a:moveTo>
                <a:cubicBezTo>
                  <a:pt x="2574544" y="6424422"/>
                  <a:pt x="2566924" y="6401562"/>
                  <a:pt x="2566924" y="6378702"/>
                </a:cubicBezTo>
                <a:cubicBezTo>
                  <a:pt x="2574544" y="6363462"/>
                  <a:pt x="2589784" y="6348222"/>
                  <a:pt x="2612644" y="6348222"/>
                </a:cubicBezTo>
                <a:cubicBezTo>
                  <a:pt x="2635504" y="6355842"/>
                  <a:pt x="2650744" y="6378702"/>
                  <a:pt x="2643124" y="6393942"/>
                </a:cubicBezTo>
                <a:cubicBezTo>
                  <a:pt x="2635504" y="6416802"/>
                  <a:pt x="2620264" y="6424422"/>
                  <a:pt x="2605024" y="6424422"/>
                </a:cubicBezTo>
                <a:cubicBezTo>
                  <a:pt x="2605024" y="6424422"/>
                  <a:pt x="2597404" y="6424422"/>
                  <a:pt x="2597404" y="6424422"/>
                </a:cubicBezTo>
                <a:close/>
                <a:moveTo>
                  <a:pt x="3854196" y="6393942"/>
                </a:moveTo>
                <a:cubicBezTo>
                  <a:pt x="3846576" y="6371082"/>
                  <a:pt x="3861816" y="6355842"/>
                  <a:pt x="3884676" y="6348222"/>
                </a:cubicBezTo>
                <a:cubicBezTo>
                  <a:pt x="3899916" y="6348222"/>
                  <a:pt x="3922776" y="6355842"/>
                  <a:pt x="3930396" y="6378702"/>
                </a:cubicBezTo>
                <a:cubicBezTo>
                  <a:pt x="3930396" y="6401562"/>
                  <a:pt x="3915156" y="6416802"/>
                  <a:pt x="3899916" y="6424422"/>
                </a:cubicBezTo>
                <a:cubicBezTo>
                  <a:pt x="3892296" y="6424422"/>
                  <a:pt x="3892296" y="6424422"/>
                  <a:pt x="3892296" y="6424422"/>
                </a:cubicBezTo>
                <a:cubicBezTo>
                  <a:pt x="3869436" y="6424422"/>
                  <a:pt x="3854196" y="6409182"/>
                  <a:pt x="3854196" y="6393942"/>
                </a:cubicBezTo>
                <a:close/>
                <a:moveTo>
                  <a:pt x="2384171" y="6378702"/>
                </a:moveTo>
                <a:cubicBezTo>
                  <a:pt x="2368931" y="6371082"/>
                  <a:pt x="2353691" y="6348222"/>
                  <a:pt x="2361311" y="6325362"/>
                </a:cubicBezTo>
                <a:cubicBezTo>
                  <a:pt x="2368931" y="6310122"/>
                  <a:pt x="2384171" y="6294882"/>
                  <a:pt x="2407031" y="6302502"/>
                </a:cubicBezTo>
                <a:cubicBezTo>
                  <a:pt x="2429891" y="6310122"/>
                  <a:pt x="2437511" y="6325362"/>
                  <a:pt x="2437511" y="6348222"/>
                </a:cubicBezTo>
                <a:cubicBezTo>
                  <a:pt x="2429891" y="6363462"/>
                  <a:pt x="2414651" y="6378702"/>
                  <a:pt x="2399411" y="6378702"/>
                </a:cubicBezTo>
                <a:cubicBezTo>
                  <a:pt x="2391791" y="6378702"/>
                  <a:pt x="2391791" y="6378702"/>
                  <a:pt x="2384171" y="6378702"/>
                </a:cubicBezTo>
                <a:close/>
                <a:moveTo>
                  <a:pt x="4059809" y="6348222"/>
                </a:moveTo>
                <a:cubicBezTo>
                  <a:pt x="4052189" y="6325362"/>
                  <a:pt x="4067429" y="6302502"/>
                  <a:pt x="4090289" y="6302502"/>
                </a:cubicBezTo>
                <a:cubicBezTo>
                  <a:pt x="4105529" y="6294882"/>
                  <a:pt x="4128389" y="6302502"/>
                  <a:pt x="4136009" y="6325362"/>
                </a:cubicBezTo>
                <a:cubicBezTo>
                  <a:pt x="4143629" y="6348222"/>
                  <a:pt x="4128389" y="6371082"/>
                  <a:pt x="4105529" y="6371082"/>
                </a:cubicBezTo>
                <a:cubicBezTo>
                  <a:pt x="4105529" y="6371082"/>
                  <a:pt x="4097909" y="6371082"/>
                  <a:pt x="4097909" y="6371082"/>
                </a:cubicBezTo>
                <a:cubicBezTo>
                  <a:pt x="4082669" y="6371082"/>
                  <a:pt x="4067429" y="6363462"/>
                  <a:pt x="4059809" y="6348222"/>
                </a:cubicBezTo>
                <a:close/>
                <a:moveTo>
                  <a:pt x="2178558" y="6310122"/>
                </a:moveTo>
                <a:cubicBezTo>
                  <a:pt x="2163318" y="6302502"/>
                  <a:pt x="2148078" y="6279642"/>
                  <a:pt x="2155698" y="6264402"/>
                </a:cubicBezTo>
                <a:cubicBezTo>
                  <a:pt x="2163318" y="6241542"/>
                  <a:pt x="2186178" y="6233922"/>
                  <a:pt x="2209038" y="6241542"/>
                </a:cubicBezTo>
                <a:cubicBezTo>
                  <a:pt x="2224278" y="6249162"/>
                  <a:pt x="2239518" y="6264402"/>
                  <a:pt x="2231898" y="6287262"/>
                </a:cubicBezTo>
                <a:cubicBezTo>
                  <a:pt x="2224278" y="6302502"/>
                  <a:pt x="2209038" y="6310122"/>
                  <a:pt x="2193798" y="6310122"/>
                </a:cubicBezTo>
                <a:cubicBezTo>
                  <a:pt x="2186178" y="6310122"/>
                  <a:pt x="2186178" y="6310122"/>
                  <a:pt x="2178558" y="6310122"/>
                </a:cubicBezTo>
                <a:close/>
                <a:moveTo>
                  <a:pt x="4265549" y="6287262"/>
                </a:moveTo>
                <a:cubicBezTo>
                  <a:pt x="4257929" y="6264402"/>
                  <a:pt x="4273169" y="6241542"/>
                  <a:pt x="4288409" y="6233922"/>
                </a:cubicBezTo>
                <a:cubicBezTo>
                  <a:pt x="4311269" y="6226302"/>
                  <a:pt x="4334129" y="6241542"/>
                  <a:pt x="4341749" y="6256782"/>
                </a:cubicBezTo>
                <a:cubicBezTo>
                  <a:pt x="4341749" y="6279642"/>
                  <a:pt x="4334129" y="6302502"/>
                  <a:pt x="4311269" y="6310122"/>
                </a:cubicBezTo>
                <a:cubicBezTo>
                  <a:pt x="4311269" y="6310122"/>
                  <a:pt x="4303649" y="6310122"/>
                  <a:pt x="4303649" y="6310122"/>
                </a:cubicBezTo>
                <a:cubicBezTo>
                  <a:pt x="4288409" y="6310122"/>
                  <a:pt x="4273169" y="6302502"/>
                  <a:pt x="4265549" y="6287262"/>
                </a:cubicBezTo>
                <a:close/>
                <a:moveTo>
                  <a:pt x="1980565" y="6233922"/>
                </a:moveTo>
                <a:cubicBezTo>
                  <a:pt x="1957705" y="6226302"/>
                  <a:pt x="1950085" y="6203442"/>
                  <a:pt x="1957705" y="6180582"/>
                </a:cubicBezTo>
                <a:cubicBezTo>
                  <a:pt x="1965325" y="6165342"/>
                  <a:pt x="1988185" y="6157722"/>
                  <a:pt x="2011045" y="6165342"/>
                </a:cubicBezTo>
                <a:cubicBezTo>
                  <a:pt x="2026285" y="6172962"/>
                  <a:pt x="2033905" y="6195822"/>
                  <a:pt x="2026285" y="6211062"/>
                </a:cubicBezTo>
                <a:cubicBezTo>
                  <a:pt x="2018665" y="6226302"/>
                  <a:pt x="2011045" y="6233922"/>
                  <a:pt x="1995805" y="6233922"/>
                </a:cubicBezTo>
                <a:cubicBezTo>
                  <a:pt x="1988185" y="6233922"/>
                  <a:pt x="1980565" y="6233922"/>
                  <a:pt x="1980565" y="6233922"/>
                </a:cubicBezTo>
                <a:close/>
                <a:moveTo>
                  <a:pt x="4463542" y="6211062"/>
                </a:moveTo>
                <a:cubicBezTo>
                  <a:pt x="4455922" y="6188202"/>
                  <a:pt x="4463542" y="6165342"/>
                  <a:pt x="4486402" y="6157722"/>
                </a:cubicBezTo>
                <a:cubicBezTo>
                  <a:pt x="4509262" y="6150102"/>
                  <a:pt x="4524502" y="6157722"/>
                  <a:pt x="4539742" y="6180582"/>
                </a:cubicBezTo>
                <a:cubicBezTo>
                  <a:pt x="4547362" y="6195822"/>
                  <a:pt x="4532122" y="6218682"/>
                  <a:pt x="4516882" y="6226302"/>
                </a:cubicBezTo>
                <a:cubicBezTo>
                  <a:pt x="4509262" y="6233922"/>
                  <a:pt x="4509262" y="6233922"/>
                  <a:pt x="4501642" y="6233922"/>
                </a:cubicBezTo>
                <a:cubicBezTo>
                  <a:pt x="4486402" y="6233922"/>
                  <a:pt x="4471162" y="6226302"/>
                  <a:pt x="4463542" y="6211062"/>
                </a:cubicBezTo>
                <a:close/>
                <a:moveTo>
                  <a:pt x="1782445" y="6142482"/>
                </a:moveTo>
                <a:cubicBezTo>
                  <a:pt x="1759585" y="6134862"/>
                  <a:pt x="1751965" y="6112002"/>
                  <a:pt x="1767205" y="6089142"/>
                </a:cubicBezTo>
                <a:cubicBezTo>
                  <a:pt x="1774825" y="6073902"/>
                  <a:pt x="1797685" y="6066282"/>
                  <a:pt x="1812925" y="6073902"/>
                </a:cubicBezTo>
                <a:cubicBezTo>
                  <a:pt x="1835785" y="6081522"/>
                  <a:pt x="1843405" y="6104382"/>
                  <a:pt x="1835785" y="6127242"/>
                </a:cubicBezTo>
                <a:cubicBezTo>
                  <a:pt x="1828165" y="6134862"/>
                  <a:pt x="1812925" y="6142482"/>
                  <a:pt x="1797685" y="6142482"/>
                </a:cubicBezTo>
                <a:cubicBezTo>
                  <a:pt x="1790065" y="6142482"/>
                  <a:pt x="1790065" y="6142482"/>
                  <a:pt x="1782445" y="6142482"/>
                </a:cubicBezTo>
                <a:close/>
                <a:moveTo>
                  <a:pt x="4661535" y="6119622"/>
                </a:moveTo>
                <a:cubicBezTo>
                  <a:pt x="4653915" y="6104382"/>
                  <a:pt x="4661535" y="6081522"/>
                  <a:pt x="4676775" y="6073902"/>
                </a:cubicBezTo>
                <a:cubicBezTo>
                  <a:pt x="4699635" y="6058662"/>
                  <a:pt x="4722495" y="6066282"/>
                  <a:pt x="4730115" y="6089142"/>
                </a:cubicBezTo>
                <a:cubicBezTo>
                  <a:pt x="4737735" y="6104382"/>
                  <a:pt x="4730115" y="6127242"/>
                  <a:pt x="4714875" y="6134862"/>
                </a:cubicBezTo>
                <a:cubicBezTo>
                  <a:pt x="4707255" y="6142482"/>
                  <a:pt x="4699635" y="6142482"/>
                  <a:pt x="4692015" y="6142482"/>
                </a:cubicBezTo>
                <a:cubicBezTo>
                  <a:pt x="4684395" y="6142482"/>
                  <a:pt x="4669155" y="6134862"/>
                  <a:pt x="4661535" y="6119622"/>
                </a:cubicBezTo>
                <a:close/>
                <a:moveTo>
                  <a:pt x="1592072" y="6035802"/>
                </a:moveTo>
                <a:cubicBezTo>
                  <a:pt x="1576832" y="6028182"/>
                  <a:pt x="1569212" y="6005322"/>
                  <a:pt x="1576832" y="5982462"/>
                </a:cubicBezTo>
                <a:cubicBezTo>
                  <a:pt x="1592072" y="5967222"/>
                  <a:pt x="1614932" y="5959602"/>
                  <a:pt x="1630172" y="5974842"/>
                </a:cubicBezTo>
                <a:cubicBezTo>
                  <a:pt x="1645412" y="5982462"/>
                  <a:pt x="1653032" y="6005322"/>
                  <a:pt x="1645412" y="6020562"/>
                </a:cubicBezTo>
                <a:cubicBezTo>
                  <a:pt x="1637792" y="6035802"/>
                  <a:pt x="1622552" y="6043422"/>
                  <a:pt x="1607312" y="6043422"/>
                </a:cubicBezTo>
                <a:cubicBezTo>
                  <a:pt x="1607312" y="6043422"/>
                  <a:pt x="1599692" y="6043422"/>
                  <a:pt x="1592072" y="6035802"/>
                </a:cubicBezTo>
                <a:close/>
                <a:moveTo>
                  <a:pt x="4852035" y="6020562"/>
                </a:moveTo>
                <a:cubicBezTo>
                  <a:pt x="4836795" y="6005322"/>
                  <a:pt x="4844415" y="5982462"/>
                  <a:pt x="4859655" y="5967222"/>
                </a:cubicBezTo>
                <a:cubicBezTo>
                  <a:pt x="4882515" y="5959602"/>
                  <a:pt x="4905375" y="5959602"/>
                  <a:pt x="4912995" y="5982462"/>
                </a:cubicBezTo>
                <a:cubicBezTo>
                  <a:pt x="4928235" y="5997702"/>
                  <a:pt x="4920615" y="6020562"/>
                  <a:pt x="4905375" y="6035802"/>
                </a:cubicBezTo>
                <a:cubicBezTo>
                  <a:pt x="4897755" y="6035802"/>
                  <a:pt x="4890135" y="6035802"/>
                  <a:pt x="4882515" y="6035802"/>
                </a:cubicBezTo>
                <a:cubicBezTo>
                  <a:pt x="4867275" y="6035802"/>
                  <a:pt x="4859655" y="6035802"/>
                  <a:pt x="4852035" y="6020562"/>
                </a:cubicBezTo>
                <a:close/>
                <a:moveTo>
                  <a:pt x="1409319" y="5921502"/>
                </a:moveTo>
                <a:cubicBezTo>
                  <a:pt x="1394079" y="5906262"/>
                  <a:pt x="1386459" y="5883402"/>
                  <a:pt x="1401699" y="5868162"/>
                </a:cubicBezTo>
                <a:cubicBezTo>
                  <a:pt x="1409319" y="5852922"/>
                  <a:pt x="1432179" y="5845302"/>
                  <a:pt x="1455039" y="5860542"/>
                </a:cubicBezTo>
                <a:cubicBezTo>
                  <a:pt x="1470279" y="5868162"/>
                  <a:pt x="1470279" y="5891022"/>
                  <a:pt x="1462659" y="5906262"/>
                </a:cubicBezTo>
                <a:cubicBezTo>
                  <a:pt x="1455039" y="5921502"/>
                  <a:pt x="1439799" y="5929122"/>
                  <a:pt x="1432179" y="5929122"/>
                </a:cubicBezTo>
                <a:cubicBezTo>
                  <a:pt x="1424559" y="5929122"/>
                  <a:pt x="1416939" y="5921502"/>
                  <a:pt x="1409319" y="5921502"/>
                </a:cubicBezTo>
                <a:close/>
                <a:moveTo>
                  <a:pt x="5034788" y="5906262"/>
                </a:moveTo>
                <a:cubicBezTo>
                  <a:pt x="5019548" y="5891022"/>
                  <a:pt x="5027168" y="5868162"/>
                  <a:pt x="5042408" y="5852922"/>
                </a:cubicBezTo>
                <a:cubicBezTo>
                  <a:pt x="5057648" y="5845302"/>
                  <a:pt x="5080508" y="5845302"/>
                  <a:pt x="5095748" y="5860542"/>
                </a:cubicBezTo>
                <a:cubicBezTo>
                  <a:pt x="5103368" y="5883402"/>
                  <a:pt x="5103368" y="5906262"/>
                  <a:pt x="5080508" y="5913882"/>
                </a:cubicBezTo>
                <a:cubicBezTo>
                  <a:pt x="5080508" y="5921502"/>
                  <a:pt x="5072888" y="5921502"/>
                  <a:pt x="5065268" y="5921502"/>
                </a:cubicBezTo>
                <a:cubicBezTo>
                  <a:pt x="5050028" y="5921502"/>
                  <a:pt x="5034788" y="5913882"/>
                  <a:pt x="5034788" y="5906262"/>
                </a:cubicBezTo>
                <a:close/>
                <a:moveTo>
                  <a:pt x="1234059" y="5791962"/>
                </a:moveTo>
                <a:cubicBezTo>
                  <a:pt x="1218819" y="5776722"/>
                  <a:pt x="1211199" y="5753862"/>
                  <a:pt x="1226439" y="5738622"/>
                </a:cubicBezTo>
                <a:cubicBezTo>
                  <a:pt x="1241679" y="5723382"/>
                  <a:pt x="1264539" y="5715762"/>
                  <a:pt x="1279779" y="5731002"/>
                </a:cubicBezTo>
                <a:cubicBezTo>
                  <a:pt x="1295019" y="5746242"/>
                  <a:pt x="1302639" y="5769102"/>
                  <a:pt x="1287399" y="5784342"/>
                </a:cubicBezTo>
                <a:cubicBezTo>
                  <a:pt x="1279779" y="5791962"/>
                  <a:pt x="1272159" y="5799582"/>
                  <a:pt x="1256919" y="5799582"/>
                </a:cubicBezTo>
                <a:cubicBezTo>
                  <a:pt x="1249299" y="5799582"/>
                  <a:pt x="1241679" y="5799582"/>
                  <a:pt x="1234059" y="5791962"/>
                </a:cubicBezTo>
                <a:close/>
                <a:moveTo>
                  <a:pt x="5202301" y="5784342"/>
                </a:moveTo>
                <a:cubicBezTo>
                  <a:pt x="5194681" y="5761482"/>
                  <a:pt x="5194681" y="5738622"/>
                  <a:pt x="5209921" y="5731002"/>
                </a:cubicBezTo>
                <a:cubicBezTo>
                  <a:pt x="5225161" y="5715762"/>
                  <a:pt x="5248021" y="5715762"/>
                  <a:pt x="5263261" y="5731002"/>
                </a:cubicBezTo>
                <a:cubicBezTo>
                  <a:pt x="5278501" y="5753862"/>
                  <a:pt x="5270881" y="5776722"/>
                  <a:pt x="5255641" y="5784342"/>
                </a:cubicBezTo>
                <a:cubicBezTo>
                  <a:pt x="5248021" y="5791962"/>
                  <a:pt x="5240401" y="5791962"/>
                  <a:pt x="5232781" y="5791962"/>
                </a:cubicBezTo>
                <a:cubicBezTo>
                  <a:pt x="5225161" y="5791962"/>
                  <a:pt x="5209921" y="5791962"/>
                  <a:pt x="5202301" y="5784342"/>
                </a:cubicBezTo>
                <a:close/>
                <a:moveTo>
                  <a:pt x="1066292" y="5647055"/>
                </a:moveTo>
                <a:cubicBezTo>
                  <a:pt x="1051052" y="5639435"/>
                  <a:pt x="1051052" y="5608955"/>
                  <a:pt x="1066292" y="5593715"/>
                </a:cubicBezTo>
                <a:cubicBezTo>
                  <a:pt x="1081532" y="5578475"/>
                  <a:pt x="1104392" y="5578475"/>
                  <a:pt x="1119632" y="5593715"/>
                </a:cubicBezTo>
                <a:cubicBezTo>
                  <a:pt x="1134872" y="5608955"/>
                  <a:pt x="1134872" y="5631815"/>
                  <a:pt x="1119632" y="5647055"/>
                </a:cubicBezTo>
                <a:cubicBezTo>
                  <a:pt x="1112012" y="5654675"/>
                  <a:pt x="1104392" y="5662295"/>
                  <a:pt x="1096772" y="5662295"/>
                </a:cubicBezTo>
                <a:cubicBezTo>
                  <a:pt x="1081532" y="5662295"/>
                  <a:pt x="1073912" y="5654675"/>
                  <a:pt x="1066292" y="5647055"/>
                </a:cubicBezTo>
                <a:close/>
                <a:moveTo>
                  <a:pt x="5369687" y="5647055"/>
                </a:moveTo>
                <a:cubicBezTo>
                  <a:pt x="5354447" y="5631815"/>
                  <a:pt x="5354447" y="5601335"/>
                  <a:pt x="5369687" y="5593715"/>
                </a:cubicBezTo>
                <a:cubicBezTo>
                  <a:pt x="5384927" y="5578475"/>
                  <a:pt x="5407787" y="5578475"/>
                  <a:pt x="5423027" y="5593715"/>
                </a:cubicBezTo>
                <a:cubicBezTo>
                  <a:pt x="5438267" y="5608955"/>
                  <a:pt x="5438267" y="5631815"/>
                  <a:pt x="5423027" y="5647055"/>
                </a:cubicBezTo>
                <a:cubicBezTo>
                  <a:pt x="5415407" y="5654675"/>
                  <a:pt x="5407787" y="5654675"/>
                  <a:pt x="5400167" y="5654675"/>
                </a:cubicBezTo>
                <a:cubicBezTo>
                  <a:pt x="5384927" y="5654675"/>
                  <a:pt x="5377307" y="5654675"/>
                  <a:pt x="5369687" y="5647055"/>
                </a:cubicBezTo>
                <a:close/>
                <a:moveTo>
                  <a:pt x="914019" y="5502275"/>
                </a:moveTo>
                <a:cubicBezTo>
                  <a:pt x="898779" y="5487035"/>
                  <a:pt x="898779" y="5464175"/>
                  <a:pt x="914019" y="5448935"/>
                </a:cubicBezTo>
                <a:cubicBezTo>
                  <a:pt x="929259" y="5433695"/>
                  <a:pt x="952119" y="5433695"/>
                  <a:pt x="967359" y="5448935"/>
                </a:cubicBezTo>
                <a:cubicBezTo>
                  <a:pt x="982599" y="5464175"/>
                  <a:pt x="982599" y="5487035"/>
                  <a:pt x="967359" y="5502275"/>
                </a:cubicBezTo>
                <a:cubicBezTo>
                  <a:pt x="959739" y="5509895"/>
                  <a:pt x="952119" y="5509895"/>
                  <a:pt x="936879" y="5509895"/>
                </a:cubicBezTo>
                <a:cubicBezTo>
                  <a:pt x="929259" y="5509895"/>
                  <a:pt x="921639" y="5509895"/>
                  <a:pt x="914019" y="5502275"/>
                </a:cubicBezTo>
                <a:close/>
                <a:moveTo>
                  <a:pt x="5522087" y="5494655"/>
                </a:moveTo>
                <a:cubicBezTo>
                  <a:pt x="5506847" y="5479415"/>
                  <a:pt x="5506847" y="5456555"/>
                  <a:pt x="5522087" y="5441315"/>
                </a:cubicBezTo>
                <a:cubicBezTo>
                  <a:pt x="5537327" y="5426075"/>
                  <a:pt x="5560187" y="5426075"/>
                  <a:pt x="5575427" y="5441315"/>
                </a:cubicBezTo>
                <a:cubicBezTo>
                  <a:pt x="5590667" y="5456555"/>
                  <a:pt x="5590667" y="5479415"/>
                  <a:pt x="5575427" y="5494655"/>
                </a:cubicBezTo>
                <a:cubicBezTo>
                  <a:pt x="5567807" y="5502275"/>
                  <a:pt x="5560187" y="5509895"/>
                  <a:pt x="5552567" y="5509895"/>
                </a:cubicBezTo>
                <a:cubicBezTo>
                  <a:pt x="5544947" y="5509895"/>
                  <a:pt x="5529707" y="5502275"/>
                  <a:pt x="5522087" y="5494655"/>
                </a:cubicBezTo>
                <a:close/>
                <a:moveTo>
                  <a:pt x="769366" y="5342255"/>
                </a:moveTo>
                <a:cubicBezTo>
                  <a:pt x="754126" y="5319395"/>
                  <a:pt x="754126" y="5296535"/>
                  <a:pt x="769366" y="5288915"/>
                </a:cubicBezTo>
                <a:cubicBezTo>
                  <a:pt x="784606" y="5273675"/>
                  <a:pt x="815086" y="5273675"/>
                  <a:pt x="822706" y="5288915"/>
                </a:cubicBezTo>
                <a:cubicBezTo>
                  <a:pt x="837946" y="5304155"/>
                  <a:pt x="837946" y="5327015"/>
                  <a:pt x="822706" y="5342255"/>
                </a:cubicBezTo>
                <a:cubicBezTo>
                  <a:pt x="815086" y="5349875"/>
                  <a:pt x="807466" y="5349875"/>
                  <a:pt x="799846" y="5349875"/>
                </a:cubicBezTo>
                <a:cubicBezTo>
                  <a:pt x="784606" y="5349875"/>
                  <a:pt x="776986" y="5349875"/>
                  <a:pt x="769366" y="5342255"/>
                </a:cubicBezTo>
                <a:close/>
                <a:moveTo>
                  <a:pt x="5666867" y="5342255"/>
                </a:moveTo>
                <a:cubicBezTo>
                  <a:pt x="5651627" y="5327015"/>
                  <a:pt x="5651627" y="5304155"/>
                  <a:pt x="5666867" y="5288915"/>
                </a:cubicBezTo>
                <a:cubicBezTo>
                  <a:pt x="5682107" y="5266055"/>
                  <a:pt x="5704967" y="5266055"/>
                  <a:pt x="5720207" y="5281295"/>
                </a:cubicBezTo>
                <a:cubicBezTo>
                  <a:pt x="5735447" y="5296535"/>
                  <a:pt x="5735447" y="5319395"/>
                  <a:pt x="5720207" y="5334635"/>
                </a:cubicBezTo>
                <a:cubicBezTo>
                  <a:pt x="5712587" y="5342255"/>
                  <a:pt x="5704967" y="5349875"/>
                  <a:pt x="5697347" y="5349875"/>
                </a:cubicBezTo>
                <a:cubicBezTo>
                  <a:pt x="5682107" y="5349875"/>
                  <a:pt x="5674487" y="5342255"/>
                  <a:pt x="5666867" y="5342255"/>
                </a:cubicBezTo>
                <a:close/>
                <a:moveTo>
                  <a:pt x="632206" y="5166995"/>
                </a:moveTo>
                <a:cubicBezTo>
                  <a:pt x="616966" y="5151755"/>
                  <a:pt x="624586" y="5128895"/>
                  <a:pt x="639826" y="5113655"/>
                </a:cubicBezTo>
                <a:cubicBezTo>
                  <a:pt x="655066" y="5106035"/>
                  <a:pt x="685546" y="5106035"/>
                  <a:pt x="693166" y="5121275"/>
                </a:cubicBezTo>
                <a:cubicBezTo>
                  <a:pt x="708406" y="5144135"/>
                  <a:pt x="700786" y="5166995"/>
                  <a:pt x="685546" y="5174615"/>
                </a:cubicBezTo>
                <a:cubicBezTo>
                  <a:pt x="677926" y="5182235"/>
                  <a:pt x="670306" y="5182235"/>
                  <a:pt x="662686" y="5182235"/>
                </a:cubicBezTo>
                <a:cubicBezTo>
                  <a:pt x="655066" y="5182235"/>
                  <a:pt x="639826" y="5182235"/>
                  <a:pt x="632206" y="5166995"/>
                </a:cubicBezTo>
                <a:close/>
                <a:moveTo>
                  <a:pt x="5803900" y="5174615"/>
                </a:moveTo>
                <a:cubicBezTo>
                  <a:pt x="5788660" y="5159375"/>
                  <a:pt x="5781040" y="5136515"/>
                  <a:pt x="5796280" y="5121275"/>
                </a:cubicBezTo>
                <a:cubicBezTo>
                  <a:pt x="5811520" y="5106035"/>
                  <a:pt x="5834380" y="5098415"/>
                  <a:pt x="5849620" y="5113655"/>
                </a:cubicBezTo>
                <a:cubicBezTo>
                  <a:pt x="5864860" y="5121275"/>
                  <a:pt x="5872480" y="5144135"/>
                  <a:pt x="5857240" y="5166995"/>
                </a:cubicBezTo>
                <a:cubicBezTo>
                  <a:pt x="5849620" y="5174615"/>
                  <a:pt x="5842000" y="5182235"/>
                  <a:pt x="5826760" y="5182235"/>
                </a:cubicBezTo>
                <a:cubicBezTo>
                  <a:pt x="5819140" y="5182235"/>
                  <a:pt x="5811520" y="5174615"/>
                  <a:pt x="5803900" y="5174615"/>
                </a:cubicBezTo>
                <a:close/>
                <a:moveTo>
                  <a:pt x="510286" y="4991608"/>
                </a:moveTo>
                <a:cubicBezTo>
                  <a:pt x="495046" y="4976368"/>
                  <a:pt x="502666" y="4945888"/>
                  <a:pt x="517906" y="4938268"/>
                </a:cubicBezTo>
                <a:cubicBezTo>
                  <a:pt x="540766" y="4923028"/>
                  <a:pt x="563626" y="4930648"/>
                  <a:pt x="571246" y="4945888"/>
                </a:cubicBezTo>
                <a:cubicBezTo>
                  <a:pt x="586486" y="4968748"/>
                  <a:pt x="578866" y="4991608"/>
                  <a:pt x="563626" y="4999228"/>
                </a:cubicBezTo>
                <a:cubicBezTo>
                  <a:pt x="556006" y="5006848"/>
                  <a:pt x="548386" y="5006848"/>
                  <a:pt x="540766" y="5006848"/>
                </a:cubicBezTo>
                <a:cubicBezTo>
                  <a:pt x="533146" y="5006848"/>
                  <a:pt x="517906" y="4999228"/>
                  <a:pt x="510286" y="4991608"/>
                </a:cubicBezTo>
                <a:close/>
                <a:moveTo>
                  <a:pt x="5925693" y="4999228"/>
                </a:moveTo>
                <a:cubicBezTo>
                  <a:pt x="5910453" y="4983988"/>
                  <a:pt x="5902833" y="4961128"/>
                  <a:pt x="5918073" y="4945888"/>
                </a:cubicBezTo>
                <a:cubicBezTo>
                  <a:pt x="5925693" y="4923028"/>
                  <a:pt x="5948553" y="4923028"/>
                  <a:pt x="5971413" y="4930648"/>
                </a:cubicBezTo>
                <a:cubicBezTo>
                  <a:pt x="5986653" y="4945888"/>
                  <a:pt x="5994273" y="4968748"/>
                  <a:pt x="5979033" y="4983988"/>
                </a:cubicBezTo>
                <a:cubicBezTo>
                  <a:pt x="5971413" y="4999228"/>
                  <a:pt x="5963793" y="5006848"/>
                  <a:pt x="5948553" y="5006848"/>
                </a:cubicBezTo>
                <a:cubicBezTo>
                  <a:pt x="5940933" y="5006848"/>
                  <a:pt x="5933313" y="4999228"/>
                  <a:pt x="5925693" y="4999228"/>
                </a:cubicBezTo>
                <a:close/>
                <a:moveTo>
                  <a:pt x="396113" y="4801108"/>
                </a:moveTo>
                <a:cubicBezTo>
                  <a:pt x="388493" y="4785868"/>
                  <a:pt x="396113" y="4763008"/>
                  <a:pt x="411353" y="4755388"/>
                </a:cubicBezTo>
                <a:cubicBezTo>
                  <a:pt x="434213" y="4740148"/>
                  <a:pt x="457073" y="4747768"/>
                  <a:pt x="464693" y="4770628"/>
                </a:cubicBezTo>
                <a:cubicBezTo>
                  <a:pt x="479933" y="4785868"/>
                  <a:pt x="472313" y="4808728"/>
                  <a:pt x="449453" y="4816348"/>
                </a:cubicBezTo>
                <a:cubicBezTo>
                  <a:pt x="441833" y="4823968"/>
                  <a:pt x="441833" y="4823968"/>
                  <a:pt x="434213" y="4823968"/>
                </a:cubicBezTo>
                <a:cubicBezTo>
                  <a:pt x="418973" y="4823968"/>
                  <a:pt x="403733" y="4816348"/>
                  <a:pt x="396113" y="4801108"/>
                </a:cubicBezTo>
                <a:close/>
                <a:moveTo>
                  <a:pt x="6039993" y="4816348"/>
                </a:moveTo>
                <a:cubicBezTo>
                  <a:pt x="6017133" y="4801108"/>
                  <a:pt x="6017133" y="4778248"/>
                  <a:pt x="6024753" y="4763008"/>
                </a:cubicBezTo>
                <a:cubicBezTo>
                  <a:pt x="6032373" y="4740148"/>
                  <a:pt x="6055233" y="4740148"/>
                  <a:pt x="6078093" y="4747768"/>
                </a:cubicBezTo>
                <a:cubicBezTo>
                  <a:pt x="6093333" y="4755388"/>
                  <a:pt x="6100953" y="4778248"/>
                  <a:pt x="6093333" y="4801108"/>
                </a:cubicBezTo>
                <a:cubicBezTo>
                  <a:pt x="6085713" y="4808728"/>
                  <a:pt x="6070473" y="4816348"/>
                  <a:pt x="6055233" y="4816348"/>
                </a:cubicBezTo>
                <a:cubicBezTo>
                  <a:pt x="6047613" y="4816348"/>
                  <a:pt x="6047613" y="4816348"/>
                  <a:pt x="6039993" y="4816348"/>
                </a:cubicBezTo>
                <a:close/>
                <a:moveTo>
                  <a:pt x="304673" y="4610608"/>
                </a:moveTo>
                <a:cubicBezTo>
                  <a:pt x="289433" y="4595368"/>
                  <a:pt x="297053" y="4572508"/>
                  <a:pt x="319913" y="4557268"/>
                </a:cubicBezTo>
                <a:cubicBezTo>
                  <a:pt x="342773" y="4549648"/>
                  <a:pt x="358013" y="4557268"/>
                  <a:pt x="373253" y="4580128"/>
                </a:cubicBezTo>
                <a:cubicBezTo>
                  <a:pt x="380873" y="4595368"/>
                  <a:pt x="373253" y="4618228"/>
                  <a:pt x="350393" y="4625848"/>
                </a:cubicBezTo>
                <a:cubicBezTo>
                  <a:pt x="350393" y="4633468"/>
                  <a:pt x="342773" y="4633468"/>
                  <a:pt x="335153" y="4633468"/>
                </a:cubicBezTo>
                <a:cubicBezTo>
                  <a:pt x="319913" y="4633468"/>
                  <a:pt x="304673" y="4625848"/>
                  <a:pt x="304673" y="4610608"/>
                </a:cubicBezTo>
                <a:close/>
                <a:moveTo>
                  <a:pt x="6139053" y="4625848"/>
                </a:moveTo>
                <a:cubicBezTo>
                  <a:pt x="6116193" y="4618228"/>
                  <a:pt x="6108573" y="4595368"/>
                  <a:pt x="6116193" y="4572508"/>
                </a:cubicBezTo>
                <a:cubicBezTo>
                  <a:pt x="6131433" y="4557268"/>
                  <a:pt x="6154293" y="4542028"/>
                  <a:pt x="6169533" y="4557268"/>
                </a:cubicBezTo>
                <a:cubicBezTo>
                  <a:pt x="6192393" y="4564888"/>
                  <a:pt x="6200013" y="4587748"/>
                  <a:pt x="6192393" y="4602988"/>
                </a:cubicBezTo>
                <a:cubicBezTo>
                  <a:pt x="6184773" y="4618228"/>
                  <a:pt x="6169533" y="4625848"/>
                  <a:pt x="6154293" y="4625848"/>
                </a:cubicBezTo>
                <a:cubicBezTo>
                  <a:pt x="6146673" y="4625848"/>
                  <a:pt x="6146673" y="4625848"/>
                  <a:pt x="6139053" y="4625848"/>
                </a:cubicBezTo>
                <a:close/>
                <a:moveTo>
                  <a:pt x="213233" y="4412488"/>
                </a:moveTo>
                <a:cubicBezTo>
                  <a:pt x="205613" y="4389628"/>
                  <a:pt x="220853" y="4366768"/>
                  <a:pt x="236093" y="4359148"/>
                </a:cubicBezTo>
                <a:cubicBezTo>
                  <a:pt x="258953" y="4351528"/>
                  <a:pt x="281813" y="4366768"/>
                  <a:pt x="289433" y="4382008"/>
                </a:cubicBezTo>
                <a:cubicBezTo>
                  <a:pt x="297053" y="4404868"/>
                  <a:pt x="281813" y="4427728"/>
                  <a:pt x="266573" y="4435348"/>
                </a:cubicBezTo>
                <a:cubicBezTo>
                  <a:pt x="258953" y="4435348"/>
                  <a:pt x="258953" y="4435348"/>
                  <a:pt x="251333" y="4435348"/>
                </a:cubicBezTo>
                <a:cubicBezTo>
                  <a:pt x="236093" y="4435348"/>
                  <a:pt x="220853" y="4427728"/>
                  <a:pt x="213233" y="4412488"/>
                </a:cubicBezTo>
                <a:close/>
                <a:moveTo>
                  <a:pt x="6222746" y="4427728"/>
                </a:moveTo>
                <a:cubicBezTo>
                  <a:pt x="6207506" y="4420108"/>
                  <a:pt x="6192266" y="4397248"/>
                  <a:pt x="6199886" y="4374388"/>
                </a:cubicBezTo>
                <a:cubicBezTo>
                  <a:pt x="6207506" y="4359148"/>
                  <a:pt x="6230366" y="4351528"/>
                  <a:pt x="6253226" y="4359148"/>
                </a:cubicBezTo>
                <a:cubicBezTo>
                  <a:pt x="6268466" y="4366768"/>
                  <a:pt x="6283706" y="4382008"/>
                  <a:pt x="6276086" y="4404868"/>
                </a:cubicBezTo>
                <a:cubicBezTo>
                  <a:pt x="6268466" y="4420108"/>
                  <a:pt x="6253226" y="4427728"/>
                  <a:pt x="6237986" y="4427728"/>
                </a:cubicBezTo>
                <a:cubicBezTo>
                  <a:pt x="6230366" y="4427728"/>
                  <a:pt x="6230366" y="4427728"/>
                  <a:pt x="6222746" y="4427728"/>
                </a:cubicBezTo>
                <a:close/>
                <a:moveTo>
                  <a:pt x="144653" y="4206748"/>
                </a:moveTo>
                <a:cubicBezTo>
                  <a:pt x="137033" y="4183888"/>
                  <a:pt x="152273" y="4168648"/>
                  <a:pt x="167513" y="4161028"/>
                </a:cubicBezTo>
                <a:cubicBezTo>
                  <a:pt x="190373" y="4153408"/>
                  <a:pt x="213233" y="4161028"/>
                  <a:pt x="220853" y="4183888"/>
                </a:cubicBezTo>
                <a:cubicBezTo>
                  <a:pt x="220853" y="4206748"/>
                  <a:pt x="213233" y="4229608"/>
                  <a:pt x="190373" y="4229608"/>
                </a:cubicBezTo>
                <a:cubicBezTo>
                  <a:pt x="190373" y="4237228"/>
                  <a:pt x="182753" y="4237228"/>
                  <a:pt x="182753" y="4237228"/>
                </a:cubicBezTo>
                <a:cubicBezTo>
                  <a:pt x="167513" y="4237228"/>
                  <a:pt x="152273" y="4221988"/>
                  <a:pt x="144653" y="4206748"/>
                </a:cubicBezTo>
                <a:close/>
                <a:moveTo>
                  <a:pt x="6298819" y="4221988"/>
                </a:moveTo>
                <a:cubicBezTo>
                  <a:pt x="6275959" y="4221988"/>
                  <a:pt x="6268339" y="4199128"/>
                  <a:pt x="6268339" y="4176268"/>
                </a:cubicBezTo>
                <a:cubicBezTo>
                  <a:pt x="6275959" y="4161028"/>
                  <a:pt x="6298819" y="4145788"/>
                  <a:pt x="6321679" y="4153408"/>
                </a:cubicBezTo>
                <a:cubicBezTo>
                  <a:pt x="6336919" y="4161028"/>
                  <a:pt x="6352159" y="4176268"/>
                  <a:pt x="6344539" y="4199128"/>
                </a:cubicBezTo>
                <a:cubicBezTo>
                  <a:pt x="6336919" y="4214368"/>
                  <a:pt x="6321679" y="4229608"/>
                  <a:pt x="6306439" y="4229608"/>
                </a:cubicBezTo>
                <a:cubicBezTo>
                  <a:pt x="6306439" y="4229608"/>
                  <a:pt x="6298819" y="4229608"/>
                  <a:pt x="6298819" y="4221988"/>
                </a:cubicBezTo>
                <a:close/>
                <a:moveTo>
                  <a:pt x="91440" y="4000881"/>
                </a:moveTo>
                <a:cubicBezTo>
                  <a:pt x="83820" y="3978021"/>
                  <a:pt x="99060" y="3955161"/>
                  <a:pt x="114300" y="3955161"/>
                </a:cubicBezTo>
                <a:cubicBezTo>
                  <a:pt x="137160" y="3947541"/>
                  <a:pt x="160020" y="3962781"/>
                  <a:pt x="160020" y="3978021"/>
                </a:cubicBezTo>
                <a:cubicBezTo>
                  <a:pt x="167640" y="4000881"/>
                  <a:pt x="152400" y="4023741"/>
                  <a:pt x="137160" y="4023741"/>
                </a:cubicBezTo>
                <a:cubicBezTo>
                  <a:pt x="129540" y="4023741"/>
                  <a:pt x="129540" y="4023741"/>
                  <a:pt x="121920" y="4023741"/>
                </a:cubicBezTo>
                <a:cubicBezTo>
                  <a:pt x="106680" y="4023741"/>
                  <a:pt x="91440" y="4016121"/>
                  <a:pt x="91440" y="4000881"/>
                </a:cubicBezTo>
                <a:close/>
                <a:moveTo>
                  <a:pt x="6352286" y="4016121"/>
                </a:moveTo>
                <a:cubicBezTo>
                  <a:pt x="6337046" y="4016121"/>
                  <a:pt x="6321806" y="3993261"/>
                  <a:pt x="6329426" y="3970401"/>
                </a:cubicBezTo>
                <a:cubicBezTo>
                  <a:pt x="6329426" y="3955161"/>
                  <a:pt x="6352286" y="3939921"/>
                  <a:pt x="6375146" y="3947541"/>
                </a:cubicBezTo>
                <a:cubicBezTo>
                  <a:pt x="6390386" y="3947541"/>
                  <a:pt x="6405626" y="3970401"/>
                  <a:pt x="6398006" y="3993261"/>
                </a:cubicBezTo>
                <a:cubicBezTo>
                  <a:pt x="6398006" y="4008501"/>
                  <a:pt x="6382766" y="4023741"/>
                  <a:pt x="6367526" y="4023741"/>
                </a:cubicBezTo>
                <a:cubicBezTo>
                  <a:pt x="6359906" y="4023741"/>
                  <a:pt x="6359906" y="4016121"/>
                  <a:pt x="6352286" y="4016121"/>
                </a:cubicBezTo>
                <a:close/>
                <a:moveTo>
                  <a:pt x="45720" y="3787521"/>
                </a:moveTo>
                <a:cubicBezTo>
                  <a:pt x="38100" y="3764661"/>
                  <a:pt x="53340" y="3741801"/>
                  <a:pt x="76200" y="3741801"/>
                </a:cubicBezTo>
                <a:cubicBezTo>
                  <a:pt x="99060" y="3741801"/>
                  <a:pt x="114300" y="3749421"/>
                  <a:pt x="121920" y="3772281"/>
                </a:cubicBezTo>
                <a:cubicBezTo>
                  <a:pt x="121920" y="3795141"/>
                  <a:pt x="106680" y="3810381"/>
                  <a:pt x="91440" y="3818001"/>
                </a:cubicBezTo>
                <a:cubicBezTo>
                  <a:pt x="83820" y="3818001"/>
                  <a:pt x="83820" y="3818001"/>
                  <a:pt x="83820" y="3818001"/>
                </a:cubicBezTo>
                <a:cubicBezTo>
                  <a:pt x="60960" y="3818001"/>
                  <a:pt x="45720" y="3802761"/>
                  <a:pt x="45720" y="3787521"/>
                </a:cubicBezTo>
                <a:close/>
                <a:moveTo>
                  <a:pt x="6398006" y="3810381"/>
                </a:moveTo>
                <a:cubicBezTo>
                  <a:pt x="6382766" y="3802761"/>
                  <a:pt x="6367526" y="3787521"/>
                  <a:pt x="6367526" y="3764661"/>
                </a:cubicBezTo>
                <a:cubicBezTo>
                  <a:pt x="6375146" y="3741801"/>
                  <a:pt x="6390386" y="3734181"/>
                  <a:pt x="6413246" y="3734181"/>
                </a:cubicBezTo>
                <a:cubicBezTo>
                  <a:pt x="6436106" y="3734181"/>
                  <a:pt x="6443726" y="3757041"/>
                  <a:pt x="6443726" y="3779901"/>
                </a:cubicBezTo>
                <a:cubicBezTo>
                  <a:pt x="6443726" y="3795141"/>
                  <a:pt x="6428486" y="3810381"/>
                  <a:pt x="6405626" y="3810381"/>
                </a:cubicBezTo>
                <a:cubicBezTo>
                  <a:pt x="6405626" y="3810381"/>
                  <a:pt x="6405626" y="3810381"/>
                  <a:pt x="6398006" y="3810381"/>
                </a:cubicBezTo>
                <a:close/>
                <a:moveTo>
                  <a:pt x="15240" y="3574161"/>
                </a:moveTo>
                <a:cubicBezTo>
                  <a:pt x="15240" y="3551301"/>
                  <a:pt x="30480" y="3528441"/>
                  <a:pt x="53340" y="3528441"/>
                </a:cubicBezTo>
                <a:cubicBezTo>
                  <a:pt x="68580" y="3528441"/>
                  <a:pt x="91440" y="3543681"/>
                  <a:pt x="91440" y="3566541"/>
                </a:cubicBezTo>
                <a:cubicBezTo>
                  <a:pt x="91440" y="3581781"/>
                  <a:pt x="76200" y="3604641"/>
                  <a:pt x="60960" y="3604641"/>
                </a:cubicBezTo>
                <a:cubicBezTo>
                  <a:pt x="53340" y="3604641"/>
                  <a:pt x="53340" y="3604641"/>
                  <a:pt x="53340" y="3604641"/>
                </a:cubicBezTo>
                <a:cubicBezTo>
                  <a:pt x="38100" y="3604641"/>
                  <a:pt x="15240" y="3589401"/>
                  <a:pt x="15240" y="3574161"/>
                </a:cubicBezTo>
                <a:close/>
                <a:moveTo>
                  <a:pt x="6428486" y="3597021"/>
                </a:moveTo>
                <a:cubicBezTo>
                  <a:pt x="6413246" y="3597021"/>
                  <a:pt x="6398006" y="3574161"/>
                  <a:pt x="6398006" y="3558921"/>
                </a:cubicBezTo>
                <a:cubicBezTo>
                  <a:pt x="6398006" y="3536061"/>
                  <a:pt x="6420866" y="3520821"/>
                  <a:pt x="6436106" y="3520821"/>
                </a:cubicBezTo>
                <a:cubicBezTo>
                  <a:pt x="6458966" y="3520821"/>
                  <a:pt x="6474206" y="3543681"/>
                  <a:pt x="6474206" y="3566541"/>
                </a:cubicBezTo>
                <a:cubicBezTo>
                  <a:pt x="6474206" y="3581781"/>
                  <a:pt x="6451346" y="3597021"/>
                  <a:pt x="6436106" y="3597021"/>
                </a:cubicBezTo>
                <a:cubicBezTo>
                  <a:pt x="6436106" y="3597021"/>
                  <a:pt x="6428486" y="3597021"/>
                  <a:pt x="6428486" y="3597021"/>
                </a:cubicBezTo>
                <a:close/>
                <a:moveTo>
                  <a:pt x="0" y="3353181"/>
                </a:moveTo>
                <a:cubicBezTo>
                  <a:pt x="0" y="3330321"/>
                  <a:pt x="15240" y="3315081"/>
                  <a:pt x="38100" y="3315081"/>
                </a:cubicBezTo>
                <a:cubicBezTo>
                  <a:pt x="60960" y="3315081"/>
                  <a:pt x="76200" y="3330321"/>
                  <a:pt x="76200" y="3353181"/>
                </a:cubicBezTo>
                <a:cubicBezTo>
                  <a:pt x="76200" y="3376041"/>
                  <a:pt x="60960" y="3391281"/>
                  <a:pt x="38100" y="3391281"/>
                </a:cubicBezTo>
                <a:cubicBezTo>
                  <a:pt x="15240" y="3391281"/>
                  <a:pt x="0" y="3376041"/>
                  <a:pt x="0" y="3353181"/>
                </a:cubicBezTo>
                <a:close/>
                <a:moveTo>
                  <a:pt x="6443599" y="3383661"/>
                </a:moveTo>
                <a:cubicBezTo>
                  <a:pt x="6428359" y="3383661"/>
                  <a:pt x="6413119" y="3368421"/>
                  <a:pt x="6413119" y="3345561"/>
                </a:cubicBezTo>
                <a:cubicBezTo>
                  <a:pt x="6413119" y="3322701"/>
                  <a:pt x="6428359" y="3307461"/>
                  <a:pt x="6451219" y="3307461"/>
                </a:cubicBezTo>
                <a:cubicBezTo>
                  <a:pt x="6474079" y="3307461"/>
                  <a:pt x="6489319" y="3322701"/>
                  <a:pt x="6489319" y="3345561"/>
                </a:cubicBezTo>
                <a:cubicBezTo>
                  <a:pt x="6489319" y="3368421"/>
                  <a:pt x="6466459" y="3383661"/>
                  <a:pt x="6451219" y="3383661"/>
                </a:cubicBezTo>
                <a:cubicBezTo>
                  <a:pt x="6451219" y="3383661"/>
                  <a:pt x="6443599" y="3383661"/>
                  <a:pt x="6443599" y="3383661"/>
                </a:cubicBezTo>
                <a:close/>
                <a:moveTo>
                  <a:pt x="38100" y="3177921"/>
                </a:moveTo>
                <a:cubicBezTo>
                  <a:pt x="15240" y="3177921"/>
                  <a:pt x="0" y="3155061"/>
                  <a:pt x="0" y="3139821"/>
                </a:cubicBezTo>
                <a:cubicBezTo>
                  <a:pt x="0" y="3116961"/>
                  <a:pt x="22860" y="3101721"/>
                  <a:pt x="38100" y="3101721"/>
                </a:cubicBezTo>
                <a:cubicBezTo>
                  <a:pt x="60960" y="3101721"/>
                  <a:pt x="76200" y="3116961"/>
                  <a:pt x="76200" y="3139821"/>
                </a:cubicBezTo>
                <a:cubicBezTo>
                  <a:pt x="76200" y="3162681"/>
                  <a:pt x="60960" y="3177921"/>
                  <a:pt x="38100" y="3177921"/>
                </a:cubicBezTo>
                <a:close/>
                <a:moveTo>
                  <a:pt x="6413246" y="3132201"/>
                </a:moveTo>
                <a:cubicBezTo>
                  <a:pt x="6405626" y="3109341"/>
                  <a:pt x="6428486" y="3094101"/>
                  <a:pt x="6443726" y="3094101"/>
                </a:cubicBezTo>
                <a:cubicBezTo>
                  <a:pt x="6466586" y="3094101"/>
                  <a:pt x="6481826" y="3109341"/>
                  <a:pt x="6489446" y="3132201"/>
                </a:cubicBezTo>
                <a:cubicBezTo>
                  <a:pt x="6489446" y="3147441"/>
                  <a:pt x="6466586" y="3170301"/>
                  <a:pt x="6451346" y="3170301"/>
                </a:cubicBezTo>
                <a:cubicBezTo>
                  <a:pt x="6428486" y="3170301"/>
                  <a:pt x="6413246" y="3155061"/>
                  <a:pt x="6413246" y="3132201"/>
                </a:cubicBezTo>
                <a:close/>
                <a:moveTo>
                  <a:pt x="53340" y="2964561"/>
                </a:moveTo>
                <a:cubicBezTo>
                  <a:pt x="30480" y="2964561"/>
                  <a:pt x="15240" y="2941701"/>
                  <a:pt x="15240" y="2918841"/>
                </a:cubicBezTo>
                <a:cubicBezTo>
                  <a:pt x="15240" y="2903601"/>
                  <a:pt x="38100" y="2888361"/>
                  <a:pt x="53340" y="2888361"/>
                </a:cubicBezTo>
                <a:cubicBezTo>
                  <a:pt x="76200" y="2888361"/>
                  <a:pt x="91440" y="2911221"/>
                  <a:pt x="91440" y="2926461"/>
                </a:cubicBezTo>
                <a:cubicBezTo>
                  <a:pt x="91440" y="2949321"/>
                  <a:pt x="76200" y="2964561"/>
                  <a:pt x="53340" y="2964561"/>
                </a:cubicBezTo>
                <a:close/>
                <a:moveTo>
                  <a:pt x="6398006" y="2918841"/>
                </a:moveTo>
                <a:cubicBezTo>
                  <a:pt x="6390386" y="2903601"/>
                  <a:pt x="6405626" y="2880741"/>
                  <a:pt x="6428486" y="2880741"/>
                </a:cubicBezTo>
                <a:cubicBezTo>
                  <a:pt x="6451346" y="2880741"/>
                  <a:pt x="6466586" y="2895981"/>
                  <a:pt x="6474206" y="2911221"/>
                </a:cubicBezTo>
                <a:cubicBezTo>
                  <a:pt x="6474206" y="2934081"/>
                  <a:pt x="6458966" y="2956941"/>
                  <a:pt x="6436106" y="2956941"/>
                </a:cubicBezTo>
                <a:cubicBezTo>
                  <a:pt x="6413246" y="2956941"/>
                  <a:pt x="6398006" y="2941701"/>
                  <a:pt x="6398006" y="2918841"/>
                </a:cubicBezTo>
                <a:close/>
                <a:moveTo>
                  <a:pt x="76200" y="2751074"/>
                </a:moveTo>
                <a:cubicBezTo>
                  <a:pt x="53340" y="2743454"/>
                  <a:pt x="38100" y="2728214"/>
                  <a:pt x="45720" y="2705354"/>
                </a:cubicBezTo>
                <a:cubicBezTo>
                  <a:pt x="45720" y="2682494"/>
                  <a:pt x="68580" y="2674874"/>
                  <a:pt x="91440" y="2674874"/>
                </a:cubicBezTo>
                <a:cubicBezTo>
                  <a:pt x="106680" y="2674874"/>
                  <a:pt x="121920" y="2697734"/>
                  <a:pt x="121920" y="2720594"/>
                </a:cubicBezTo>
                <a:cubicBezTo>
                  <a:pt x="114300" y="2735834"/>
                  <a:pt x="99060" y="2751074"/>
                  <a:pt x="83820" y="2751074"/>
                </a:cubicBezTo>
                <a:cubicBezTo>
                  <a:pt x="76200" y="2751074"/>
                  <a:pt x="76200" y="2751074"/>
                  <a:pt x="76200" y="2751074"/>
                </a:cubicBezTo>
                <a:close/>
                <a:moveTo>
                  <a:pt x="6367526" y="2712974"/>
                </a:moveTo>
                <a:cubicBezTo>
                  <a:pt x="6359906" y="2690114"/>
                  <a:pt x="6375146" y="2674874"/>
                  <a:pt x="6398006" y="2667254"/>
                </a:cubicBezTo>
                <a:cubicBezTo>
                  <a:pt x="6420866" y="2667254"/>
                  <a:pt x="6436106" y="2674874"/>
                  <a:pt x="6443726" y="2697734"/>
                </a:cubicBezTo>
                <a:cubicBezTo>
                  <a:pt x="6443726" y="2720594"/>
                  <a:pt x="6428486" y="2735834"/>
                  <a:pt x="6413246" y="2743454"/>
                </a:cubicBezTo>
                <a:cubicBezTo>
                  <a:pt x="6405626" y="2743454"/>
                  <a:pt x="6405626" y="2743454"/>
                  <a:pt x="6405626" y="2743454"/>
                </a:cubicBezTo>
                <a:cubicBezTo>
                  <a:pt x="6382766" y="2743454"/>
                  <a:pt x="6367526" y="2728214"/>
                  <a:pt x="6367526" y="2712974"/>
                </a:cubicBezTo>
                <a:close/>
                <a:moveTo>
                  <a:pt x="114300" y="2537714"/>
                </a:moveTo>
                <a:cubicBezTo>
                  <a:pt x="91440" y="2537714"/>
                  <a:pt x="83820" y="2514854"/>
                  <a:pt x="83820" y="2491994"/>
                </a:cubicBezTo>
                <a:cubicBezTo>
                  <a:pt x="91440" y="2476754"/>
                  <a:pt x="114300" y="2461514"/>
                  <a:pt x="129540" y="2469134"/>
                </a:cubicBezTo>
                <a:cubicBezTo>
                  <a:pt x="152400" y="2469134"/>
                  <a:pt x="167640" y="2491994"/>
                  <a:pt x="160020" y="2514854"/>
                </a:cubicBezTo>
                <a:cubicBezTo>
                  <a:pt x="160020" y="2530094"/>
                  <a:pt x="144780" y="2537714"/>
                  <a:pt x="121920" y="2537714"/>
                </a:cubicBezTo>
                <a:cubicBezTo>
                  <a:pt x="121920" y="2537714"/>
                  <a:pt x="121920" y="2537714"/>
                  <a:pt x="114300" y="2537714"/>
                </a:cubicBezTo>
                <a:close/>
                <a:moveTo>
                  <a:pt x="6321806" y="2507234"/>
                </a:moveTo>
                <a:cubicBezTo>
                  <a:pt x="6321806" y="2484374"/>
                  <a:pt x="6329426" y="2461514"/>
                  <a:pt x="6352286" y="2461514"/>
                </a:cubicBezTo>
                <a:cubicBezTo>
                  <a:pt x="6375146" y="2453894"/>
                  <a:pt x="6390386" y="2469134"/>
                  <a:pt x="6398006" y="2484374"/>
                </a:cubicBezTo>
                <a:cubicBezTo>
                  <a:pt x="6405626" y="2507234"/>
                  <a:pt x="6390386" y="2530094"/>
                  <a:pt x="6367526" y="2530094"/>
                </a:cubicBezTo>
                <a:cubicBezTo>
                  <a:pt x="6367526" y="2530094"/>
                  <a:pt x="6367526" y="2530094"/>
                  <a:pt x="6359906" y="2530094"/>
                </a:cubicBezTo>
                <a:cubicBezTo>
                  <a:pt x="6344666" y="2530094"/>
                  <a:pt x="6329426" y="2522474"/>
                  <a:pt x="6321806" y="2507234"/>
                </a:cubicBezTo>
                <a:close/>
                <a:moveTo>
                  <a:pt x="167513" y="2331974"/>
                </a:moveTo>
                <a:cubicBezTo>
                  <a:pt x="152273" y="2324354"/>
                  <a:pt x="137033" y="2301494"/>
                  <a:pt x="144653" y="2286254"/>
                </a:cubicBezTo>
                <a:cubicBezTo>
                  <a:pt x="152273" y="2263394"/>
                  <a:pt x="175133" y="2255774"/>
                  <a:pt x="190373" y="2263394"/>
                </a:cubicBezTo>
                <a:cubicBezTo>
                  <a:pt x="213233" y="2263394"/>
                  <a:pt x="220853" y="2286254"/>
                  <a:pt x="213233" y="2309114"/>
                </a:cubicBezTo>
                <a:cubicBezTo>
                  <a:pt x="213233" y="2324354"/>
                  <a:pt x="197993" y="2331974"/>
                  <a:pt x="182753" y="2331974"/>
                </a:cubicBezTo>
                <a:cubicBezTo>
                  <a:pt x="175133" y="2331974"/>
                  <a:pt x="175133" y="2331974"/>
                  <a:pt x="167513" y="2331974"/>
                </a:cubicBezTo>
                <a:close/>
                <a:moveTo>
                  <a:pt x="6268466" y="2301494"/>
                </a:moveTo>
                <a:cubicBezTo>
                  <a:pt x="6260846" y="2278634"/>
                  <a:pt x="6276086" y="2255774"/>
                  <a:pt x="6291326" y="2255774"/>
                </a:cubicBezTo>
                <a:cubicBezTo>
                  <a:pt x="6314186" y="2248154"/>
                  <a:pt x="6337046" y="2255774"/>
                  <a:pt x="6344666" y="2278634"/>
                </a:cubicBezTo>
                <a:cubicBezTo>
                  <a:pt x="6344666" y="2293874"/>
                  <a:pt x="6337046" y="2316734"/>
                  <a:pt x="6314186" y="2324354"/>
                </a:cubicBezTo>
                <a:cubicBezTo>
                  <a:pt x="6314186" y="2324354"/>
                  <a:pt x="6306566" y="2324354"/>
                  <a:pt x="6306566" y="2324354"/>
                </a:cubicBezTo>
                <a:cubicBezTo>
                  <a:pt x="6291326" y="2324354"/>
                  <a:pt x="6276086" y="2316734"/>
                  <a:pt x="6268466" y="2301494"/>
                </a:cubicBezTo>
                <a:close/>
                <a:moveTo>
                  <a:pt x="236093" y="2126234"/>
                </a:moveTo>
                <a:cubicBezTo>
                  <a:pt x="220853" y="2118614"/>
                  <a:pt x="205613" y="2095754"/>
                  <a:pt x="213233" y="2080514"/>
                </a:cubicBezTo>
                <a:cubicBezTo>
                  <a:pt x="220853" y="2057654"/>
                  <a:pt x="243713" y="2050034"/>
                  <a:pt x="266573" y="2057654"/>
                </a:cubicBezTo>
                <a:cubicBezTo>
                  <a:pt x="281813" y="2065274"/>
                  <a:pt x="297053" y="2088134"/>
                  <a:pt x="289433" y="2103374"/>
                </a:cubicBezTo>
                <a:cubicBezTo>
                  <a:pt x="281813" y="2118614"/>
                  <a:pt x="266573" y="2133854"/>
                  <a:pt x="251333" y="2133854"/>
                </a:cubicBezTo>
                <a:cubicBezTo>
                  <a:pt x="243713" y="2133854"/>
                  <a:pt x="243713" y="2133854"/>
                  <a:pt x="236093" y="2126234"/>
                </a:cubicBezTo>
                <a:close/>
                <a:moveTo>
                  <a:pt x="6199886" y="2103374"/>
                </a:moveTo>
                <a:cubicBezTo>
                  <a:pt x="6192266" y="2080514"/>
                  <a:pt x="6199886" y="2057654"/>
                  <a:pt x="6222746" y="2050034"/>
                </a:cubicBezTo>
                <a:cubicBezTo>
                  <a:pt x="6237986" y="2042414"/>
                  <a:pt x="6260846" y="2050034"/>
                  <a:pt x="6268466" y="2072894"/>
                </a:cubicBezTo>
                <a:cubicBezTo>
                  <a:pt x="6276086" y="2095754"/>
                  <a:pt x="6268466" y="2110994"/>
                  <a:pt x="6245606" y="2118614"/>
                </a:cubicBezTo>
                <a:cubicBezTo>
                  <a:pt x="6245606" y="2126234"/>
                  <a:pt x="6237986" y="2126234"/>
                  <a:pt x="6230366" y="2126234"/>
                </a:cubicBezTo>
                <a:cubicBezTo>
                  <a:pt x="6215126" y="2126234"/>
                  <a:pt x="6207506" y="2118614"/>
                  <a:pt x="6199886" y="2103374"/>
                </a:cubicBezTo>
                <a:close/>
                <a:moveTo>
                  <a:pt x="319913" y="1928114"/>
                </a:moveTo>
                <a:cubicBezTo>
                  <a:pt x="297053" y="1920494"/>
                  <a:pt x="289433" y="1897634"/>
                  <a:pt x="297053" y="1882394"/>
                </a:cubicBezTo>
                <a:cubicBezTo>
                  <a:pt x="312293" y="1859534"/>
                  <a:pt x="335153" y="1851914"/>
                  <a:pt x="350393" y="1859534"/>
                </a:cubicBezTo>
                <a:cubicBezTo>
                  <a:pt x="373253" y="1867154"/>
                  <a:pt x="380873" y="1890014"/>
                  <a:pt x="365633" y="1912874"/>
                </a:cubicBezTo>
                <a:cubicBezTo>
                  <a:pt x="365633" y="1928114"/>
                  <a:pt x="350393" y="1935734"/>
                  <a:pt x="335153" y="1935734"/>
                </a:cubicBezTo>
                <a:cubicBezTo>
                  <a:pt x="327533" y="1935734"/>
                  <a:pt x="327533" y="1935734"/>
                  <a:pt x="319913" y="1928114"/>
                </a:cubicBezTo>
                <a:close/>
                <a:moveTo>
                  <a:pt x="6116193" y="1905254"/>
                </a:moveTo>
                <a:cubicBezTo>
                  <a:pt x="6108573" y="1890014"/>
                  <a:pt x="6116193" y="1867154"/>
                  <a:pt x="6131433" y="1851914"/>
                </a:cubicBezTo>
                <a:cubicBezTo>
                  <a:pt x="6154293" y="1844294"/>
                  <a:pt x="6177153" y="1851914"/>
                  <a:pt x="6184773" y="1874774"/>
                </a:cubicBezTo>
                <a:cubicBezTo>
                  <a:pt x="6192393" y="1890014"/>
                  <a:pt x="6184773" y="1912874"/>
                  <a:pt x="6169533" y="1928114"/>
                </a:cubicBezTo>
                <a:cubicBezTo>
                  <a:pt x="6161913" y="1928114"/>
                  <a:pt x="6154293" y="1928114"/>
                  <a:pt x="6146673" y="1928114"/>
                </a:cubicBezTo>
                <a:cubicBezTo>
                  <a:pt x="6139053" y="1928114"/>
                  <a:pt x="6123813" y="1920494"/>
                  <a:pt x="6116193" y="1905254"/>
                </a:cubicBezTo>
                <a:close/>
                <a:moveTo>
                  <a:pt x="411353" y="1737614"/>
                </a:moveTo>
                <a:cubicBezTo>
                  <a:pt x="396113" y="1729994"/>
                  <a:pt x="388493" y="1707134"/>
                  <a:pt x="396113" y="1684274"/>
                </a:cubicBezTo>
                <a:cubicBezTo>
                  <a:pt x="411353" y="1669034"/>
                  <a:pt x="434213" y="1661414"/>
                  <a:pt x="449453" y="1669034"/>
                </a:cubicBezTo>
                <a:cubicBezTo>
                  <a:pt x="464693" y="1684274"/>
                  <a:pt x="472313" y="1707134"/>
                  <a:pt x="464693" y="1722374"/>
                </a:cubicBezTo>
                <a:cubicBezTo>
                  <a:pt x="457073" y="1737614"/>
                  <a:pt x="441833" y="1745234"/>
                  <a:pt x="434213" y="1745234"/>
                </a:cubicBezTo>
                <a:cubicBezTo>
                  <a:pt x="426593" y="1745234"/>
                  <a:pt x="418973" y="1737614"/>
                  <a:pt x="411353" y="1737614"/>
                </a:cubicBezTo>
                <a:close/>
                <a:moveTo>
                  <a:pt x="6017133" y="1714754"/>
                </a:moveTo>
                <a:cubicBezTo>
                  <a:pt x="6009513" y="1699514"/>
                  <a:pt x="6017133" y="1676654"/>
                  <a:pt x="6032373" y="1669034"/>
                </a:cubicBezTo>
                <a:cubicBezTo>
                  <a:pt x="6055233" y="1653794"/>
                  <a:pt x="6078093" y="1661414"/>
                  <a:pt x="6085713" y="1684274"/>
                </a:cubicBezTo>
                <a:cubicBezTo>
                  <a:pt x="6093333" y="1699514"/>
                  <a:pt x="6093333" y="1722374"/>
                  <a:pt x="6070473" y="1729994"/>
                </a:cubicBezTo>
                <a:cubicBezTo>
                  <a:pt x="6062853" y="1737614"/>
                  <a:pt x="6062853" y="1737614"/>
                  <a:pt x="6055233" y="1737614"/>
                </a:cubicBezTo>
                <a:cubicBezTo>
                  <a:pt x="6039993" y="1737614"/>
                  <a:pt x="6024753" y="1729994"/>
                  <a:pt x="6017133" y="1714754"/>
                </a:cubicBezTo>
                <a:close/>
                <a:moveTo>
                  <a:pt x="517906" y="1554607"/>
                </a:moveTo>
                <a:cubicBezTo>
                  <a:pt x="502666" y="1539367"/>
                  <a:pt x="495046" y="1516507"/>
                  <a:pt x="510286" y="1501267"/>
                </a:cubicBezTo>
                <a:cubicBezTo>
                  <a:pt x="517906" y="1478407"/>
                  <a:pt x="540766" y="1478407"/>
                  <a:pt x="563626" y="1486027"/>
                </a:cubicBezTo>
                <a:cubicBezTo>
                  <a:pt x="578866" y="1501267"/>
                  <a:pt x="586486" y="1524127"/>
                  <a:pt x="571246" y="1539367"/>
                </a:cubicBezTo>
                <a:cubicBezTo>
                  <a:pt x="563626" y="1554607"/>
                  <a:pt x="556006" y="1554607"/>
                  <a:pt x="540766" y="1554607"/>
                </a:cubicBezTo>
                <a:cubicBezTo>
                  <a:pt x="533146" y="1554607"/>
                  <a:pt x="525526" y="1554607"/>
                  <a:pt x="517906" y="1554607"/>
                </a:cubicBezTo>
                <a:close/>
                <a:moveTo>
                  <a:pt x="5910453" y="1539367"/>
                </a:moveTo>
                <a:cubicBezTo>
                  <a:pt x="5902833" y="1516507"/>
                  <a:pt x="5902833" y="1493647"/>
                  <a:pt x="5925693" y="1486027"/>
                </a:cubicBezTo>
                <a:cubicBezTo>
                  <a:pt x="5940933" y="1470787"/>
                  <a:pt x="5963793" y="1478407"/>
                  <a:pt x="5979033" y="1493647"/>
                </a:cubicBezTo>
                <a:cubicBezTo>
                  <a:pt x="5986653" y="1508887"/>
                  <a:pt x="5979033" y="1539367"/>
                  <a:pt x="5963793" y="1546987"/>
                </a:cubicBezTo>
                <a:cubicBezTo>
                  <a:pt x="5956173" y="1554607"/>
                  <a:pt x="5948553" y="1554607"/>
                  <a:pt x="5940933" y="1554607"/>
                </a:cubicBezTo>
                <a:cubicBezTo>
                  <a:pt x="5933313" y="1554607"/>
                  <a:pt x="5918073" y="1546987"/>
                  <a:pt x="5910453" y="1539367"/>
                </a:cubicBezTo>
                <a:close/>
                <a:moveTo>
                  <a:pt x="639826" y="1371727"/>
                </a:moveTo>
                <a:cubicBezTo>
                  <a:pt x="624586" y="1364107"/>
                  <a:pt x="616966" y="1341247"/>
                  <a:pt x="632206" y="1318387"/>
                </a:cubicBezTo>
                <a:cubicBezTo>
                  <a:pt x="647446" y="1303147"/>
                  <a:pt x="670306" y="1303147"/>
                  <a:pt x="685546" y="1310767"/>
                </a:cubicBezTo>
                <a:cubicBezTo>
                  <a:pt x="700786" y="1326007"/>
                  <a:pt x="708406" y="1348867"/>
                  <a:pt x="693166" y="1364107"/>
                </a:cubicBezTo>
                <a:cubicBezTo>
                  <a:pt x="685546" y="1379347"/>
                  <a:pt x="677926" y="1379347"/>
                  <a:pt x="662686" y="1379347"/>
                </a:cubicBezTo>
                <a:cubicBezTo>
                  <a:pt x="655066" y="1379347"/>
                  <a:pt x="647446" y="1379347"/>
                  <a:pt x="639826" y="1371727"/>
                </a:cubicBezTo>
                <a:close/>
                <a:moveTo>
                  <a:pt x="5788660" y="1364107"/>
                </a:moveTo>
                <a:cubicBezTo>
                  <a:pt x="5781040" y="1341247"/>
                  <a:pt x="5781040" y="1318387"/>
                  <a:pt x="5796280" y="1310767"/>
                </a:cubicBezTo>
                <a:cubicBezTo>
                  <a:pt x="5819140" y="1295527"/>
                  <a:pt x="5842000" y="1303147"/>
                  <a:pt x="5849620" y="1318387"/>
                </a:cubicBezTo>
                <a:cubicBezTo>
                  <a:pt x="5864860" y="1333627"/>
                  <a:pt x="5864860" y="1356487"/>
                  <a:pt x="5842000" y="1371727"/>
                </a:cubicBezTo>
                <a:cubicBezTo>
                  <a:pt x="5834380" y="1371727"/>
                  <a:pt x="5826760" y="1379347"/>
                  <a:pt x="5819140" y="1379347"/>
                </a:cubicBezTo>
                <a:cubicBezTo>
                  <a:pt x="5811520" y="1379347"/>
                  <a:pt x="5796280" y="1371727"/>
                  <a:pt x="5788660" y="1364107"/>
                </a:cubicBezTo>
                <a:close/>
                <a:moveTo>
                  <a:pt x="769239" y="1204087"/>
                </a:moveTo>
                <a:cubicBezTo>
                  <a:pt x="753999" y="1188847"/>
                  <a:pt x="753999" y="1165987"/>
                  <a:pt x="769239" y="1150747"/>
                </a:cubicBezTo>
                <a:cubicBezTo>
                  <a:pt x="776859" y="1135507"/>
                  <a:pt x="807339" y="1135507"/>
                  <a:pt x="822579" y="1143127"/>
                </a:cubicBezTo>
                <a:cubicBezTo>
                  <a:pt x="837819" y="1158367"/>
                  <a:pt x="837819" y="1181227"/>
                  <a:pt x="822579" y="1196467"/>
                </a:cubicBezTo>
                <a:cubicBezTo>
                  <a:pt x="814959" y="1211707"/>
                  <a:pt x="807339" y="1211707"/>
                  <a:pt x="792099" y="1211707"/>
                </a:cubicBezTo>
                <a:cubicBezTo>
                  <a:pt x="784479" y="1211707"/>
                  <a:pt x="776859" y="1211707"/>
                  <a:pt x="769239" y="1204087"/>
                </a:cubicBezTo>
                <a:close/>
                <a:moveTo>
                  <a:pt x="5659120" y="1196467"/>
                </a:moveTo>
                <a:cubicBezTo>
                  <a:pt x="5643880" y="1181227"/>
                  <a:pt x="5651500" y="1158367"/>
                  <a:pt x="5666740" y="1143127"/>
                </a:cubicBezTo>
                <a:cubicBezTo>
                  <a:pt x="5681980" y="1127887"/>
                  <a:pt x="5704840" y="1127887"/>
                  <a:pt x="5720080" y="1143127"/>
                </a:cubicBezTo>
                <a:cubicBezTo>
                  <a:pt x="5727700" y="1165987"/>
                  <a:pt x="5727700" y="1188847"/>
                  <a:pt x="5712460" y="1196467"/>
                </a:cubicBezTo>
                <a:cubicBezTo>
                  <a:pt x="5704840" y="1204087"/>
                  <a:pt x="5697220" y="1211707"/>
                  <a:pt x="5689600" y="1211707"/>
                </a:cubicBezTo>
                <a:cubicBezTo>
                  <a:pt x="5674360" y="1211707"/>
                  <a:pt x="5666740" y="1204087"/>
                  <a:pt x="5659120" y="1196467"/>
                </a:cubicBezTo>
                <a:close/>
                <a:moveTo>
                  <a:pt x="914019" y="1044067"/>
                </a:moveTo>
                <a:cubicBezTo>
                  <a:pt x="898779" y="1028827"/>
                  <a:pt x="898779" y="1005967"/>
                  <a:pt x="914019" y="990727"/>
                </a:cubicBezTo>
                <a:cubicBezTo>
                  <a:pt x="929259" y="975487"/>
                  <a:pt x="952119" y="975487"/>
                  <a:pt x="967359" y="990727"/>
                </a:cubicBezTo>
                <a:cubicBezTo>
                  <a:pt x="982599" y="1005967"/>
                  <a:pt x="982599" y="1028827"/>
                  <a:pt x="967359" y="1044067"/>
                </a:cubicBezTo>
                <a:cubicBezTo>
                  <a:pt x="959739" y="1051687"/>
                  <a:pt x="952119" y="1051687"/>
                  <a:pt x="936879" y="1051687"/>
                </a:cubicBezTo>
                <a:cubicBezTo>
                  <a:pt x="929259" y="1051687"/>
                  <a:pt x="921639" y="1051687"/>
                  <a:pt x="914019" y="1044067"/>
                </a:cubicBezTo>
                <a:close/>
                <a:moveTo>
                  <a:pt x="5514467" y="1036447"/>
                </a:moveTo>
                <a:cubicBezTo>
                  <a:pt x="5499227" y="1021207"/>
                  <a:pt x="5506847" y="998347"/>
                  <a:pt x="5514467" y="983107"/>
                </a:cubicBezTo>
                <a:cubicBezTo>
                  <a:pt x="5529707" y="967867"/>
                  <a:pt x="5560187" y="967867"/>
                  <a:pt x="5575427" y="983107"/>
                </a:cubicBezTo>
                <a:cubicBezTo>
                  <a:pt x="5583047" y="998347"/>
                  <a:pt x="5583047" y="1028827"/>
                  <a:pt x="5567807" y="1036447"/>
                </a:cubicBezTo>
                <a:cubicBezTo>
                  <a:pt x="5560187" y="1044067"/>
                  <a:pt x="5552567" y="1051687"/>
                  <a:pt x="5544947" y="1051687"/>
                </a:cubicBezTo>
                <a:cubicBezTo>
                  <a:pt x="5537327" y="1051687"/>
                  <a:pt x="5522087" y="1044067"/>
                  <a:pt x="5514467" y="1036447"/>
                </a:cubicBezTo>
                <a:close/>
                <a:moveTo>
                  <a:pt x="1066292" y="891667"/>
                </a:moveTo>
                <a:cubicBezTo>
                  <a:pt x="1051052" y="876427"/>
                  <a:pt x="1051052" y="853567"/>
                  <a:pt x="1066292" y="838327"/>
                </a:cubicBezTo>
                <a:cubicBezTo>
                  <a:pt x="1081532" y="823087"/>
                  <a:pt x="1104392" y="823087"/>
                  <a:pt x="1119632" y="838327"/>
                </a:cubicBezTo>
                <a:cubicBezTo>
                  <a:pt x="1134872" y="853567"/>
                  <a:pt x="1134872" y="884047"/>
                  <a:pt x="1119632" y="899287"/>
                </a:cubicBezTo>
                <a:cubicBezTo>
                  <a:pt x="1112012" y="899287"/>
                  <a:pt x="1104392" y="906907"/>
                  <a:pt x="1089152" y="906907"/>
                </a:cubicBezTo>
                <a:cubicBezTo>
                  <a:pt x="1081532" y="906907"/>
                  <a:pt x="1073912" y="899287"/>
                  <a:pt x="1066292" y="891667"/>
                </a:cubicBezTo>
                <a:close/>
                <a:moveTo>
                  <a:pt x="5362067" y="891667"/>
                </a:moveTo>
                <a:cubicBezTo>
                  <a:pt x="5346827" y="876427"/>
                  <a:pt x="5346827" y="853567"/>
                  <a:pt x="5362067" y="838327"/>
                </a:cubicBezTo>
                <a:cubicBezTo>
                  <a:pt x="5377307" y="823087"/>
                  <a:pt x="5400167" y="823087"/>
                  <a:pt x="5415407" y="838327"/>
                </a:cubicBezTo>
                <a:cubicBezTo>
                  <a:pt x="5430647" y="845947"/>
                  <a:pt x="5430647" y="876427"/>
                  <a:pt x="5415407" y="891667"/>
                </a:cubicBezTo>
                <a:cubicBezTo>
                  <a:pt x="5407787" y="899287"/>
                  <a:pt x="5400167" y="899287"/>
                  <a:pt x="5392547" y="899287"/>
                </a:cubicBezTo>
                <a:cubicBezTo>
                  <a:pt x="5384927" y="899287"/>
                  <a:pt x="5369687" y="899287"/>
                  <a:pt x="5362067" y="891667"/>
                </a:cubicBezTo>
                <a:close/>
                <a:moveTo>
                  <a:pt x="1226312" y="754507"/>
                </a:moveTo>
                <a:cubicBezTo>
                  <a:pt x="1211072" y="739267"/>
                  <a:pt x="1218692" y="708787"/>
                  <a:pt x="1233932" y="701167"/>
                </a:cubicBezTo>
                <a:cubicBezTo>
                  <a:pt x="1249172" y="685927"/>
                  <a:pt x="1272032" y="685927"/>
                  <a:pt x="1287272" y="708787"/>
                </a:cubicBezTo>
                <a:cubicBezTo>
                  <a:pt x="1302512" y="724027"/>
                  <a:pt x="1294892" y="746887"/>
                  <a:pt x="1279652" y="762127"/>
                </a:cubicBezTo>
                <a:cubicBezTo>
                  <a:pt x="1272032" y="762127"/>
                  <a:pt x="1264412" y="769747"/>
                  <a:pt x="1256792" y="769747"/>
                </a:cubicBezTo>
                <a:cubicBezTo>
                  <a:pt x="1241552" y="769747"/>
                  <a:pt x="1233932" y="762127"/>
                  <a:pt x="1226312" y="754507"/>
                </a:cubicBezTo>
                <a:close/>
                <a:moveTo>
                  <a:pt x="5202174" y="754507"/>
                </a:moveTo>
                <a:cubicBezTo>
                  <a:pt x="5186934" y="739267"/>
                  <a:pt x="5186934" y="716407"/>
                  <a:pt x="5194554" y="701167"/>
                </a:cubicBezTo>
                <a:cubicBezTo>
                  <a:pt x="5209794" y="685927"/>
                  <a:pt x="5232654" y="685927"/>
                  <a:pt x="5247894" y="693547"/>
                </a:cubicBezTo>
                <a:cubicBezTo>
                  <a:pt x="5270754" y="708787"/>
                  <a:pt x="5270754" y="731647"/>
                  <a:pt x="5255514" y="746887"/>
                </a:cubicBezTo>
                <a:cubicBezTo>
                  <a:pt x="5247894" y="762127"/>
                  <a:pt x="5240274" y="762127"/>
                  <a:pt x="5225034" y="762127"/>
                </a:cubicBezTo>
                <a:cubicBezTo>
                  <a:pt x="5217414" y="762127"/>
                  <a:pt x="5209794" y="762127"/>
                  <a:pt x="5202174" y="754507"/>
                </a:cubicBezTo>
                <a:close/>
                <a:moveTo>
                  <a:pt x="1393825" y="624967"/>
                </a:moveTo>
                <a:cubicBezTo>
                  <a:pt x="1386205" y="602107"/>
                  <a:pt x="1386205" y="579247"/>
                  <a:pt x="1409065" y="571627"/>
                </a:cubicBezTo>
                <a:cubicBezTo>
                  <a:pt x="1424305" y="556387"/>
                  <a:pt x="1447165" y="564007"/>
                  <a:pt x="1462405" y="579247"/>
                </a:cubicBezTo>
                <a:cubicBezTo>
                  <a:pt x="1470025" y="594487"/>
                  <a:pt x="1470025" y="617347"/>
                  <a:pt x="1447165" y="632587"/>
                </a:cubicBezTo>
                <a:cubicBezTo>
                  <a:pt x="1439545" y="640207"/>
                  <a:pt x="1439545" y="640207"/>
                  <a:pt x="1431925" y="640207"/>
                </a:cubicBezTo>
                <a:cubicBezTo>
                  <a:pt x="1416685" y="640207"/>
                  <a:pt x="1401445" y="632587"/>
                  <a:pt x="1393825" y="624967"/>
                </a:cubicBezTo>
                <a:close/>
                <a:moveTo>
                  <a:pt x="5034534" y="632587"/>
                </a:moveTo>
                <a:cubicBezTo>
                  <a:pt x="5011674" y="617347"/>
                  <a:pt x="5011674" y="594487"/>
                  <a:pt x="5019294" y="579247"/>
                </a:cubicBezTo>
                <a:cubicBezTo>
                  <a:pt x="5034534" y="556387"/>
                  <a:pt x="5057394" y="556387"/>
                  <a:pt x="5072634" y="564007"/>
                </a:cubicBezTo>
                <a:cubicBezTo>
                  <a:pt x="5095494" y="579247"/>
                  <a:pt x="5095494" y="602107"/>
                  <a:pt x="5087874" y="617347"/>
                </a:cubicBezTo>
                <a:cubicBezTo>
                  <a:pt x="5080254" y="632587"/>
                  <a:pt x="5065014" y="632587"/>
                  <a:pt x="5057394" y="632587"/>
                </a:cubicBezTo>
                <a:cubicBezTo>
                  <a:pt x="5049774" y="632587"/>
                  <a:pt x="5042154" y="632587"/>
                  <a:pt x="5034534" y="632587"/>
                </a:cubicBezTo>
                <a:close/>
                <a:moveTo>
                  <a:pt x="1576578" y="502920"/>
                </a:moveTo>
                <a:cubicBezTo>
                  <a:pt x="1561338" y="487680"/>
                  <a:pt x="1568958" y="464820"/>
                  <a:pt x="1591818" y="449580"/>
                </a:cubicBezTo>
                <a:cubicBezTo>
                  <a:pt x="1607058" y="441960"/>
                  <a:pt x="1629918" y="449580"/>
                  <a:pt x="1637538" y="464820"/>
                </a:cubicBezTo>
                <a:cubicBezTo>
                  <a:pt x="1652778" y="487680"/>
                  <a:pt x="1645158" y="510540"/>
                  <a:pt x="1629918" y="518160"/>
                </a:cubicBezTo>
                <a:cubicBezTo>
                  <a:pt x="1622298" y="525780"/>
                  <a:pt x="1614678" y="525780"/>
                  <a:pt x="1607058" y="525780"/>
                </a:cubicBezTo>
                <a:cubicBezTo>
                  <a:pt x="1591818" y="525780"/>
                  <a:pt x="1584198" y="518160"/>
                  <a:pt x="1576578" y="502920"/>
                </a:cubicBezTo>
                <a:close/>
                <a:moveTo>
                  <a:pt x="4851781" y="518160"/>
                </a:moveTo>
                <a:cubicBezTo>
                  <a:pt x="4836541" y="502920"/>
                  <a:pt x="4828921" y="480060"/>
                  <a:pt x="4844161" y="464820"/>
                </a:cubicBezTo>
                <a:cubicBezTo>
                  <a:pt x="4851781" y="441960"/>
                  <a:pt x="4874641" y="441960"/>
                  <a:pt x="4889881" y="449580"/>
                </a:cubicBezTo>
                <a:cubicBezTo>
                  <a:pt x="4912741" y="457200"/>
                  <a:pt x="4920361" y="487680"/>
                  <a:pt x="4905121" y="502920"/>
                </a:cubicBezTo>
                <a:cubicBezTo>
                  <a:pt x="4897501" y="510540"/>
                  <a:pt x="4889881" y="518160"/>
                  <a:pt x="4874641" y="518160"/>
                </a:cubicBezTo>
                <a:cubicBezTo>
                  <a:pt x="4867021" y="518160"/>
                  <a:pt x="4859401" y="518160"/>
                  <a:pt x="4851781" y="518160"/>
                </a:cubicBezTo>
                <a:close/>
                <a:moveTo>
                  <a:pt x="1759458" y="396240"/>
                </a:moveTo>
                <a:cubicBezTo>
                  <a:pt x="1751838" y="381000"/>
                  <a:pt x="1759458" y="358140"/>
                  <a:pt x="1782318" y="350520"/>
                </a:cubicBezTo>
                <a:cubicBezTo>
                  <a:pt x="1797558" y="335280"/>
                  <a:pt x="1820418" y="342900"/>
                  <a:pt x="1828038" y="365760"/>
                </a:cubicBezTo>
                <a:cubicBezTo>
                  <a:pt x="1835658" y="381000"/>
                  <a:pt x="1835658" y="403860"/>
                  <a:pt x="1812798" y="419100"/>
                </a:cubicBezTo>
                <a:cubicBezTo>
                  <a:pt x="1805178" y="419100"/>
                  <a:pt x="1805178" y="419100"/>
                  <a:pt x="1797558" y="419100"/>
                </a:cubicBezTo>
                <a:cubicBezTo>
                  <a:pt x="1782318" y="419100"/>
                  <a:pt x="1767078" y="411480"/>
                  <a:pt x="1759458" y="396240"/>
                </a:cubicBezTo>
                <a:close/>
                <a:moveTo>
                  <a:pt x="4669028" y="411480"/>
                </a:moveTo>
                <a:cubicBezTo>
                  <a:pt x="4646168" y="403860"/>
                  <a:pt x="4646168" y="381000"/>
                  <a:pt x="4653788" y="365760"/>
                </a:cubicBezTo>
                <a:cubicBezTo>
                  <a:pt x="4661408" y="342900"/>
                  <a:pt x="4684268" y="335280"/>
                  <a:pt x="4699508" y="342900"/>
                </a:cubicBezTo>
                <a:cubicBezTo>
                  <a:pt x="4722368" y="358140"/>
                  <a:pt x="4729988" y="381000"/>
                  <a:pt x="4722368" y="396240"/>
                </a:cubicBezTo>
                <a:cubicBezTo>
                  <a:pt x="4714748" y="411480"/>
                  <a:pt x="4699508" y="419100"/>
                  <a:pt x="4684268" y="419100"/>
                </a:cubicBezTo>
                <a:cubicBezTo>
                  <a:pt x="4676648" y="419100"/>
                  <a:pt x="4676648" y="419100"/>
                  <a:pt x="4669028" y="411480"/>
                </a:cubicBezTo>
                <a:close/>
                <a:moveTo>
                  <a:pt x="1957451" y="304800"/>
                </a:moveTo>
                <a:cubicBezTo>
                  <a:pt x="1949831" y="289560"/>
                  <a:pt x="1957451" y="266700"/>
                  <a:pt x="1972691" y="259080"/>
                </a:cubicBezTo>
                <a:cubicBezTo>
                  <a:pt x="1995551" y="251460"/>
                  <a:pt x="2018411" y="259080"/>
                  <a:pt x="2026031" y="274320"/>
                </a:cubicBezTo>
                <a:cubicBezTo>
                  <a:pt x="2033651" y="297180"/>
                  <a:pt x="2026031" y="320040"/>
                  <a:pt x="2003171" y="327660"/>
                </a:cubicBezTo>
                <a:cubicBezTo>
                  <a:pt x="2003171" y="327660"/>
                  <a:pt x="1995551" y="327660"/>
                  <a:pt x="1987931" y="327660"/>
                </a:cubicBezTo>
                <a:cubicBezTo>
                  <a:pt x="1972691" y="327660"/>
                  <a:pt x="1957451" y="320040"/>
                  <a:pt x="1957451" y="304800"/>
                </a:cubicBezTo>
                <a:close/>
                <a:moveTo>
                  <a:pt x="4478528" y="327660"/>
                </a:moveTo>
                <a:cubicBezTo>
                  <a:pt x="4455668" y="312420"/>
                  <a:pt x="4448048" y="297180"/>
                  <a:pt x="4455668" y="274320"/>
                </a:cubicBezTo>
                <a:cubicBezTo>
                  <a:pt x="4463288" y="251460"/>
                  <a:pt x="4486148" y="243840"/>
                  <a:pt x="4509008" y="251460"/>
                </a:cubicBezTo>
                <a:cubicBezTo>
                  <a:pt x="4524248" y="259080"/>
                  <a:pt x="4531868" y="281940"/>
                  <a:pt x="4524248" y="304800"/>
                </a:cubicBezTo>
                <a:cubicBezTo>
                  <a:pt x="4516628" y="320040"/>
                  <a:pt x="4509008" y="327660"/>
                  <a:pt x="4493768" y="327660"/>
                </a:cubicBezTo>
                <a:cubicBezTo>
                  <a:pt x="4486148" y="327660"/>
                  <a:pt x="4478528" y="327660"/>
                  <a:pt x="4478528" y="327660"/>
                </a:cubicBezTo>
                <a:close/>
                <a:moveTo>
                  <a:pt x="2155444" y="228600"/>
                </a:moveTo>
                <a:cubicBezTo>
                  <a:pt x="2147824" y="205740"/>
                  <a:pt x="2155444" y="182880"/>
                  <a:pt x="2178304" y="175260"/>
                </a:cubicBezTo>
                <a:cubicBezTo>
                  <a:pt x="2193544" y="175260"/>
                  <a:pt x="2216404" y="182880"/>
                  <a:pt x="2224024" y="205740"/>
                </a:cubicBezTo>
                <a:cubicBezTo>
                  <a:pt x="2231644" y="220980"/>
                  <a:pt x="2224024" y="243840"/>
                  <a:pt x="2201164" y="251460"/>
                </a:cubicBezTo>
                <a:cubicBezTo>
                  <a:pt x="2201164" y="251460"/>
                  <a:pt x="2193544" y="251460"/>
                  <a:pt x="2185924" y="251460"/>
                </a:cubicBezTo>
                <a:cubicBezTo>
                  <a:pt x="2170684" y="251460"/>
                  <a:pt x="2155444" y="243840"/>
                  <a:pt x="2155444" y="228600"/>
                </a:cubicBezTo>
                <a:close/>
                <a:moveTo>
                  <a:pt x="4280535" y="251460"/>
                </a:moveTo>
                <a:cubicBezTo>
                  <a:pt x="4257675" y="243840"/>
                  <a:pt x="4250055" y="220980"/>
                  <a:pt x="4257675" y="198120"/>
                </a:cubicBezTo>
                <a:cubicBezTo>
                  <a:pt x="4265295" y="182880"/>
                  <a:pt x="4280535" y="167640"/>
                  <a:pt x="4303395" y="175260"/>
                </a:cubicBezTo>
                <a:cubicBezTo>
                  <a:pt x="4326255" y="182880"/>
                  <a:pt x="4333875" y="205740"/>
                  <a:pt x="4326255" y="220980"/>
                </a:cubicBezTo>
                <a:cubicBezTo>
                  <a:pt x="4318635" y="243840"/>
                  <a:pt x="4303395" y="251460"/>
                  <a:pt x="4288155" y="251460"/>
                </a:cubicBezTo>
                <a:cubicBezTo>
                  <a:pt x="4288155" y="251460"/>
                  <a:pt x="4280535" y="251460"/>
                  <a:pt x="4280535" y="251460"/>
                </a:cubicBezTo>
                <a:close/>
                <a:moveTo>
                  <a:pt x="2353564" y="160020"/>
                </a:moveTo>
                <a:cubicBezTo>
                  <a:pt x="2353564" y="137160"/>
                  <a:pt x="2361184" y="121920"/>
                  <a:pt x="2384044" y="114300"/>
                </a:cubicBezTo>
                <a:cubicBezTo>
                  <a:pt x="2406904" y="106680"/>
                  <a:pt x="2422144" y="121920"/>
                  <a:pt x="2429764" y="137160"/>
                </a:cubicBezTo>
                <a:cubicBezTo>
                  <a:pt x="2437384" y="160020"/>
                  <a:pt x="2422144" y="182880"/>
                  <a:pt x="2406904" y="190500"/>
                </a:cubicBezTo>
                <a:cubicBezTo>
                  <a:pt x="2399284" y="190500"/>
                  <a:pt x="2399284" y="190500"/>
                  <a:pt x="2391664" y="190500"/>
                </a:cubicBezTo>
                <a:cubicBezTo>
                  <a:pt x="2376424" y="190500"/>
                  <a:pt x="2361184" y="175260"/>
                  <a:pt x="2353564" y="160020"/>
                </a:cubicBezTo>
                <a:close/>
                <a:moveTo>
                  <a:pt x="4074922" y="182880"/>
                </a:moveTo>
                <a:cubicBezTo>
                  <a:pt x="4059682" y="182880"/>
                  <a:pt x="4044442" y="160020"/>
                  <a:pt x="4052062" y="137160"/>
                </a:cubicBezTo>
                <a:cubicBezTo>
                  <a:pt x="4052062" y="121920"/>
                  <a:pt x="4074922" y="106680"/>
                  <a:pt x="4097782" y="114300"/>
                </a:cubicBezTo>
                <a:cubicBezTo>
                  <a:pt x="4120642" y="114300"/>
                  <a:pt x="4128262" y="137160"/>
                  <a:pt x="4120642" y="160020"/>
                </a:cubicBezTo>
                <a:cubicBezTo>
                  <a:pt x="4120642" y="175260"/>
                  <a:pt x="4105402" y="190500"/>
                  <a:pt x="4090162" y="190500"/>
                </a:cubicBezTo>
                <a:cubicBezTo>
                  <a:pt x="4082542" y="190500"/>
                  <a:pt x="4082542" y="182880"/>
                  <a:pt x="4074922" y="182880"/>
                </a:cubicBezTo>
                <a:close/>
                <a:moveTo>
                  <a:pt x="2566797" y="106680"/>
                </a:moveTo>
                <a:cubicBezTo>
                  <a:pt x="2559177" y="91440"/>
                  <a:pt x="2574417" y="68580"/>
                  <a:pt x="2597277" y="60960"/>
                </a:cubicBezTo>
                <a:cubicBezTo>
                  <a:pt x="2612517" y="60960"/>
                  <a:pt x="2635377" y="76200"/>
                  <a:pt x="2635377" y="91440"/>
                </a:cubicBezTo>
                <a:cubicBezTo>
                  <a:pt x="2642997" y="114300"/>
                  <a:pt x="2627757" y="137160"/>
                  <a:pt x="2612517" y="137160"/>
                </a:cubicBezTo>
                <a:cubicBezTo>
                  <a:pt x="2604897" y="137160"/>
                  <a:pt x="2604897" y="137160"/>
                  <a:pt x="2604897" y="137160"/>
                </a:cubicBezTo>
                <a:cubicBezTo>
                  <a:pt x="2582037" y="137160"/>
                  <a:pt x="2566797" y="129540"/>
                  <a:pt x="2566797" y="106680"/>
                </a:cubicBezTo>
                <a:close/>
                <a:moveTo>
                  <a:pt x="3869182" y="137160"/>
                </a:moveTo>
                <a:cubicBezTo>
                  <a:pt x="3846322" y="129540"/>
                  <a:pt x="3838702" y="114300"/>
                  <a:pt x="3838702" y="91440"/>
                </a:cubicBezTo>
                <a:cubicBezTo>
                  <a:pt x="3846322" y="68580"/>
                  <a:pt x="3861562" y="60960"/>
                  <a:pt x="3884422" y="60960"/>
                </a:cubicBezTo>
                <a:cubicBezTo>
                  <a:pt x="3907282" y="68580"/>
                  <a:pt x="3922522" y="83820"/>
                  <a:pt x="3914902" y="106680"/>
                </a:cubicBezTo>
                <a:cubicBezTo>
                  <a:pt x="3914902" y="121920"/>
                  <a:pt x="3899662" y="137160"/>
                  <a:pt x="3876802" y="137160"/>
                </a:cubicBezTo>
                <a:cubicBezTo>
                  <a:pt x="3876802" y="137160"/>
                  <a:pt x="3876802" y="137160"/>
                  <a:pt x="3869182" y="137160"/>
                </a:cubicBezTo>
                <a:close/>
                <a:moveTo>
                  <a:pt x="2772410" y="68580"/>
                </a:moveTo>
                <a:cubicBezTo>
                  <a:pt x="2772410" y="45720"/>
                  <a:pt x="2787650" y="30480"/>
                  <a:pt x="2810510" y="30480"/>
                </a:cubicBezTo>
                <a:cubicBezTo>
                  <a:pt x="2825750" y="22860"/>
                  <a:pt x="2848610" y="38100"/>
                  <a:pt x="2848610" y="60960"/>
                </a:cubicBezTo>
                <a:cubicBezTo>
                  <a:pt x="2856230" y="83820"/>
                  <a:pt x="2840990" y="99060"/>
                  <a:pt x="2818130" y="106680"/>
                </a:cubicBezTo>
                <a:cubicBezTo>
                  <a:pt x="2818130" y="106680"/>
                  <a:pt x="2818130" y="106680"/>
                  <a:pt x="2810510" y="106680"/>
                </a:cubicBezTo>
                <a:cubicBezTo>
                  <a:pt x="2795270" y="106680"/>
                  <a:pt x="2780030" y="91440"/>
                  <a:pt x="2772410" y="68580"/>
                </a:cubicBezTo>
                <a:close/>
                <a:moveTo>
                  <a:pt x="3663569" y="99060"/>
                </a:moveTo>
                <a:cubicBezTo>
                  <a:pt x="3640709" y="99060"/>
                  <a:pt x="3625469" y="83820"/>
                  <a:pt x="3633089" y="60960"/>
                </a:cubicBezTo>
                <a:cubicBezTo>
                  <a:pt x="3633089" y="38100"/>
                  <a:pt x="3648329" y="22860"/>
                  <a:pt x="3671189" y="22860"/>
                </a:cubicBezTo>
                <a:cubicBezTo>
                  <a:pt x="3694049" y="30480"/>
                  <a:pt x="3709289" y="45720"/>
                  <a:pt x="3701669" y="68580"/>
                </a:cubicBezTo>
                <a:cubicBezTo>
                  <a:pt x="3701669" y="91440"/>
                  <a:pt x="3686429" y="99060"/>
                  <a:pt x="3663569" y="99060"/>
                </a:cubicBezTo>
                <a:close/>
                <a:moveTo>
                  <a:pt x="2985770" y="45720"/>
                </a:moveTo>
                <a:cubicBezTo>
                  <a:pt x="2985770" y="22860"/>
                  <a:pt x="3001010" y="7620"/>
                  <a:pt x="3023870" y="7620"/>
                </a:cubicBezTo>
                <a:cubicBezTo>
                  <a:pt x="3046730" y="7620"/>
                  <a:pt x="3061970" y="22860"/>
                  <a:pt x="3061970" y="38100"/>
                </a:cubicBezTo>
                <a:cubicBezTo>
                  <a:pt x="3061970" y="60960"/>
                  <a:pt x="3046730" y="83820"/>
                  <a:pt x="3031490" y="83820"/>
                </a:cubicBezTo>
                <a:cubicBezTo>
                  <a:pt x="3031490" y="83820"/>
                  <a:pt x="3023870" y="83820"/>
                  <a:pt x="3023870" y="83820"/>
                </a:cubicBezTo>
                <a:cubicBezTo>
                  <a:pt x="3008630" y="83820"/>
                  <a:pt x="2985770" y="68580"/>
                  <a:pt x="2985770" y="45720"/>
                </a:cubicBezTo>
                <a:close/>
                <a:moveTo>
                  <a:pt x="3450336" y="83820"/>
                </a:moveTo>
                <a:cubicBezTo>
                  <a:pt x="3427476" y="76200"/>
                  <a:pt x="3412236" y="60960"/>
                  <a:pt x="3412236" y="38100"/>
                </a:cubicBezTo>
                <a:cubicBezTo>
                  <a:pt x="3419856" y="22860"/>
                  <a:pt x="3435096" y="0"/>
                  <a:pt x="3457956" y="7620"/>
                </a:cubicBezTo>
                <a:cubicBezTo>
                  <a:pt x="3480816" y="7620"/>
                  <a:pt x="3496056" y="22860"/>
                  <a:pt x="3488436" y="45720"/>
                </a:cubicBezTo>
                <a:cubicBezTo>
                  <a:pt x="3488436" y="68580"/>
                  <a:pt x="3473196" y="83820"/>
                  <a:pt x="3450336" y="83820"/>
                </a:cubicBezTo>
                <a:close/>
                <a:moveTo>
                  <a:pt x="3199003" y="38100"/>
                </a:moveTo>
                <a:cubicBezTo>
                  <a:pt x="3199003" y="15240"/>
                  <a:pt x="3221863" y="0"/>
                  <a:pt x="3237103" y="0"/>
                </a:cubicBezTo>
                <a:cubicBezTo>
                  <a:pt x="3259963" y="0"/>
                  <a:pt x="3275203" y="15240"/>
                  <a:pt x="3275203" y="38100"/>
                </a:cubicBezTo>
                <a:cubicBezTo>
                  <a:pt x="3275203" y="60960"/>
                  <a:pt x="3259963" y="76200"/>
                  <a:pt x="3237103" y="76200"/>
                </a:cubicBezTo>
                <a:cubicBezTo>
                  <a:pt x="3221863" y="76200"/>
                  <a:pt x="3199003" y="60960"/>
                  <a:pt x="3199003" y="381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9"/>
          <p:cNvSpPr/>
          <p:nvPr/>
        </p:nvSpPr>
        <p:spPr>
          <a:xfrm>
            <a:off x="14021277" y="5708552"/>
            <a:ext cx="1218087" cy="1070004"/>
          </a:xfrm>
          <a:custGeom>
            <a:rect b="b" l="l" r="r" t="t"/>
            <a:pathLst>
              <a:path extrusionOk="0" h="2085848" w="2374519">
                <a:moveTo>
                  <a:pt x="1331849" y="0"/>
                </a:moveTo>
                <a:cubicBezTo>
                  <a:pt x="936117" y="0"/>
                  <a:pt x="593598" y="213106"/>
                  <a:pt x="410972" y="540512"/>
                </a:cubicBezTo>
                <a:cubicBezTo>
                  <a:pt x="0" y="639445"/>
                  <a:pt x="0" y="639445"/>
                  <a:pt x="0" y="639445"/>
                </a:cubicBezTo>
                <a:cubicBezTo>
                  <a:pt x="289179" y="943991"/>
                  <a:pt x="289179" y="943991"/>
                  <a:pt x="289179" y="943991"/>
                </a:cubicBezTo>
                <a:cubicBezTo>
                  <a:pt x="289179" y="974471"/>
                  <a:pt x="281559" y="1012444"/>
                  <a:pt x="281559" y="1042924"/>
                </a:cubicBezTo>
                <a:cubicBezTo>
                  <a:pt x="281559" y="1621536"/>
                  <a:pt x="753364" y="2085848"/>
                  <a:pt x="1331849" y="2085848"/>
                </a:cubicBezTo>
                <a:cubicBezTo>
                  <a:pt x="1902714" y="2085848"/>
                  <a:pt x="2374519" y="1621536"/>
                  <a:pt x="2374519" y="1042924"/>
                </a:cubicBezTo>
                <a:cubicBezTo>
                  <a:pt x="2374519" y="464312"/>
                  <a:pt x="1902714" y="0"/>
                  <a:pt x="1331849" y="0"/>
                </a:cubicBez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9"/>
          <p:cNvSpPr/>
          <p:nvPr/>
        </p:nvSpPr>
        <p:spPr>
          <a:xfrm>
            <a:off x="13846929" y="3656931"/>
            <a:ext cx="1218087" cy="1070395"/>
          </a:xfrm>
          <a:custGeom>
            <a:rect b="b" l="l" r="r" t="t"/>
            <a:pathLst>
              <a:path extrusionOk="0" h="2086610" w="2374519">
                <a:moveTo>
                  <a:pt x="1331849" y="0"/>
                </a:moveTo>
                <a:cubicBezTo>
                  <a:pt x="753491" y="0"/>
                  <a:pt x="281559" y="464566"/>
                  <a:pt x="281559" y="1043305"/>
                </a:cubicBezTo>
                <a:cubicBezTo>
                  <a:pt x="281559" y="1073785"/>
                  <a:pt x="289179" y="1104265"/>
                  <a:pt x="289179" y="1134745"/>
                </a:cubicBezTo>
                <a:cubicBezTo>
                  <a:pt x="0" y="1439291"/>
                  <a:pt x="0" y="1439291"/>
                  <a:pt x="0" y="1439291"/>
                </a:cubicBezTo>
                <a:cubicBezTo>
                  <a:pt x="410972" y="1538351"/>
                  <a:pt x="410972" y="1538351"/>
                  <a:pt x="410972" y="1538351"/>
                </a:cubicBezTo>
                <a:cubicBezTo>
                  <a:pt x="585978" y="1865757"/>
                  <a:pt x="928497" y="2086610"/>
                  <a:pt x="1331849" y="2086610"/>
                </a:cubicBezTo>
                <a:cubicBezTo>
                  <a:pt x="1902714" y="2086610"/>
                  <a:pt x="2374519" y="1622044"/>
                  <a:pt x="2374519" y="1043305"/>
                </a:cubicBezTo>
                <a:cubicBezTo>
                  <a:pt x="2374519" y="464566"/>
                  <a:pt x="1902714" y="0"/>
                  <a:pt x="1331849" y="0"/>
                </a:cubicBez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9"/>
          <p:cNvSpPr/>
          <p:nvPr/>
        </p:nvSpPr>
        <p:spPr>
          <a:xfrm>
            <a:off x="12298271" y="1858777"/>
            <a:ext cx="1075215" cy="1099190"/>
          </a:xfrm>
          <a:custGeom>
            <a:rect b="b" l="l" r="r" t="t"/>
            <a:pathLst>
              <a:path extrusionOk="0" h="2142744" w="2096008">
                <a:moveTo>
                  <a:pt x="1051814" y="0"/>
                </a:moveTo>
                <a:cubicBezTo>
                  <a:pt x="472567" y="0"/>
                  <a:pt x="0" y="472821"/>
                  <a:pt x="0" y="1052322"/>
                </a:cubicBezTo>
                <a:cubicBezTo>
                  <a:pt x="0" y="1311529"/>
                  <a:pt x="99060" y="1548003"/>
                  <a:pt x="259080" y="1731010"/>
                </a:cubicBezTo>
                <a:cubicBezTo>
                  <a:pt x="198120" y="2142744"/>
                  <a:pt x="198120" y="2142744"/>
                  <a:pt x="198120" y="2142744"/>
                </a:cubicBezTo>
                <a:cubicBezTo>
                  <a:pt x="586867" y="1990217"/>
                  <a:pt x="586867" y="1990217"/>
                  <a:pt x="586867" y="1990217"/>
                </a:cubicBezTo>
                <a:cubicBezTo>
                  <a:pt x="724027" y="2058797"/>
                  <a:pt x="884047" y="2097024"/>
                  <a:pt x="1051814" y="2097024"/>
                </a:cubicBezTo>
                <a:cubicBezTo>
                  <a:pt x="1623441" y="2097024"/>
                  <a:pt x="2096008" y="1624203"/>
                  <a:pt x="2096008" y="1052322"/>
                </a:cubicBezTo>
                <a:cubicBezTo>
                  <a:pt x="2095881" y="472821"/>
                  <a:pt x="1623441" y="0"/>
                  <a:pt x="1051814" y="0"/>
                </a:cubicBez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9"/>
          <p:cNvSpPr txBox="1"/>
          <p:nvPr/>
        </p:nvSpPr>
        <p:spPr>
          <a:xfrm>
            <a:off x="9100331" y="4768786"/>
            <a:ext cx="4464531" cy="1441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77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Image Processing</a:t>
            </a:r>
            <a:endParaRPr/>
          </a:p>
        </p:txBody>
      </p:sp>
      <p:grpSp>
        <p:nvGrpSpPr>
          <p:cNvPr id="218" name="Google Shape;218;p9"/>
          <p:cNvGrpSpPr/>
          <p:nvPr/>
        </p:nvGrpSpPr>
        <p:grpSpPr>
          <a:xfrm>
            <a:off x="13522059" y="5708552"/>
            <a:ext cx="384918" cy="384918"/>
            <a:chOff x="0" y="0"/>
            <a:chExt cx="812800" cy="812800"/>
          </a:xfrm>
        </p:grpSpPr>
        <p:sp>
          <p:nvSpPr>
            <p:cNvPr id="219" name="Google Shape;219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 cap="sq" cmpd="sng" w="3810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1" name="Google Shape;221;p9"/>
          <p:cNvGrpSpPr/>
          <p:nvPr/>
        </p:nvGrpSpPr>
        <p:grpSpPr>
          <a:xfrm>
            <a:off x="13405347" y="4342382"/>
            <a:ext cx="384918" cy="384918"/>
            <a:chOff x="0" y="0"/>
            <a:chExt cx="812800" cy="812800"/>
          </a:xfrm>
        </p:grpSpPr>
        <p:sp>
          <p:nvSpPr>
            <p:cNvPr id="222" name="Google Shape;222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 cap="sq" cmpd="sng" w="3810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4" name="Google Shape;224;p9"/>
          <p:cNvGrpSpPr/>
          <p:nvPr/>
        </p:nvGrpSpPr>
        <p:grpSpPr>
          <a:xfrm>
            <a:off x="12024157" y="3032363"/>
            <a:ext cx="384918" cy="384918"/>
            <a:chOff x="0" y="0"/>
            <a:chExt cx="812800" cy="812800"/>
          </a:xfrm>
        </p:grpSpPr>
        <p:sp>
          <p:nvSpPr>
            <p:cNvPr id="225" name="Google Shape;225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 cap="sq" cmpd="sng" w="3810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3040337" y="7279674"/>
            <a:ext cx="1218087" cy="1070004"/>
          </a:xfrm>
          <a:custGeom>
            <a:rect b="b" l="l" r="r" t="t"/>
            <a:pathLst>
              <a:path extrusionOk="0" h="2085848" w="2374519">
                <a:moveTo>
                  <a:pt x="1331849" y="0"/>
                </a:moveTo>
                <a:cubicBezTo>
                  <a:pt x="936117" y="0"/>
                  <a:pt x="593598" y="213106"/>
                  <a:pt x="410972" y="540512"/>
                </a:cubicBezTo>
                <a:cubicBezTo>
                  <a:pt x="0" y="639445"/>
                  <a:pt x="0" y="639445"/>
                  <a:pt x="0" y="639445"/>
                </a:cubicBezTo>
                <a:cubicBezTo>
                  <a:pt x="289179" y="943991"/>
                  <a:pt x="289179" y="943991"/>
                  <a:pt x="289179" y="943991"/>
                </a:cubicBezTo>
                <a:cubicBezTo>
                  <a:pt x="289179" y="974471"/>
                  <a:pt x="281559" y="1012444"/>
                  <a:pt x="281559" y="1042924"/>
                </a:cubicBezTo>
                <a:cubicBezTo>
                  <a:pt x="281559" y="1621536"/>
                  <a:pt x="753364" y="2085848"/>
                  <a:pt x="1331849" y="2085848"/>
                </a:cubicBezTo>
                <a:cubicBezTo>
                  <a:pt x="1902714" y="2085848"/>
                  <a:pt x="2374519" y="1621536"/>
                  <a:pt x="2374519" y="1042924"/>
                </a:cubicBezTo>
                <a:cubicBezTo>
                  <a:pt x="2374519" y="464312"/>
                  <a:pt x="1902714" y="0"/>
                  <a:pt x="1331849" y="0"/>
                </a:cubicBezTo>
                <a:close/>
              </a:path>
            </a:pathLst>
          </a:custGeom>
          <a:gradFill>
            <a:gsLst>
              <a:gs pos="0">
                <a:srgbClr val="F600FE"/>
              </a:gs>
              <a:gs pos="25000">
                <a:srgbClr val="C900FE"/>
              </a:gs>
              <a:gs pos="50000">
                <a:srgbClr val="A136FF"/>
              </a:gs>
              <a:gs pos="75000">
                <a:srgbClr val="5142F0"/>
              </a:gs>
              <a:gs pos="100000">
                <a:srgbClr val="0033D9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" name="Google Shape;228;p9"/>
          <p:cNvGrpSpPr/>
          <p:nvPr/>
        </p:nvGrpSpPr>
        <p:grpSpPr>
          <a:xfrm>
            <a:off x="12450938" y="7169118"/>
            <a:ext cx="384918" cy="384918"/>
            <a:chOff x="0" y="0"/>
            <a:chExt cx="812800" cy="812800"/>
          </a:xfrm>
        </p:grpSpPr>
        <p:sp>
          <p:nvSpPr>
            <p:cNvPr id="229" name="Google Shape;229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F600FE"/>
                </a:gs>
                <a:gs pos="25000">
                  <a:srgbClr val="C900FE"/>
                </a:gs>
                <a:gs pos="50000">
                  <a:srgbClr val="A136FF"/>
                </a:gs>
                <a:gs pos="75000">
                  <a:srgbClr val="5142F0"/>
                </a:gs>
                <a:gs pos="100000">
                  <a:srgbClr val="0033D9"/>
                </a:gs>
              </a:gsLst>
              <a:path path="circle">
                <a:fillToRect b="100%" r="100%"/>
              </a:path>
              <a:tileRect l="-100%" t="-100%"/>
            </a:gradFill>
            <a:ln cap="sq" cmpd="sng" w="3810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1" name="Google Shape;231;p9"/>
          <p:cNvSpPr/>
          <p:nvPr/>
        </p:nvSpPr>
        <p:spPr>
          <a:xfrm>
            <a:off x="2280008" y="2155803"/>
            <a:ext cx="3993620" cy="3937667"/>
          </a:xfrm>
          <a:custGeom>
            <a:rect b="b" l="l" r="r" t="t"/>
            <a:pathLst>
              <a:path extrusionOk="0" h="3937667" w="3993620">
                <a:moveTo>
                  <a:pt x="0" y="0"/>
                </a:moveTo>
                <a:lnTo>
                  <a:pt x="3993620" y="0"/>
                </a:lnTo>
                <a:lnTo>
                  <a:pt x="3993620" y="3937667"/>
                </a:lnTo>
                <a:lnTo>
                  <a:pt x="0" y="3937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2" name="Google Shape;232;p9"/>
          <p:cNvSpPr/>
          <p:nvPr/>
        </p:nvSpPr>
        <p:spPr>
          <a:xfrm>
            <a:off x="1350370" y="6210096"/>
            <a:ext cx="5852896" cy="807657"/>
          </a:xfrm>
          <a:custGeom>
            <a:rect b="b" l="l" r="r" t="t"/>
            <a:pathLst>
              <a:path extrusionOk="0" h="807657" w="5852896">
                <a:moveTo>
                  <a:pt x="0" y="0"/>
                </a:moveTo>
                <a:lnTo>
                  <a:pt x="5852896" y="0"/>
                </a:lnTo>
                <a:lnTo>
                  <a:pt x="5852896" y="807657"/>
                </a:lnTo>
                <a:lnTo>
                  <a:pt x="0" y="8076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-117651" t="0"/>
            </a:stretch>
          </a:blipFill>
          <a:ln>
            <a:noFill/>
          </a:ln>
        </p:spPr>
      </p:sp>
      <p:sp>
        <p:nvSpPr>
          <p:cNvPr id="233" name="Google Shape;233;p9"/>
          <p:cNvSpPr/>
          <p:nvPr/>
        </p:nvSpPr>
        <p:spPr>
          <a:xfrm>
            <a:off x="1341161" y="7411685"/>
            <a:ext cx="5862105" cy="807657"/>
          </a:xfrm>
          <a:custGeom>
            <a:rect b="b" l="l" r="r" t="t"/>
            <a:pathLst>
              <a:path extrusionOk="0" h="807657" w="5862105">
                <a:moveTo>
                  <a:pt x="0" y="0"/>
                </a:moveTo>
                <a:lnTo>
                  <a:pt x="5862105" y="0"/>
                </a:lnTo>
                <a:lnTo>
                  <a:pt x="5862105" y="807657"/>
                </a:lnTo>
                <a:lnTo>
                  <a:pt x="0" y="8076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102342" r="-14963" t="0"/>
            </a:stretch>
          </a:blipFill>
          <a:ln>
            <a:noFill/>
          </a:ln>
        </p:spPr>
      </p:sp>
      <p:sp>
        <p:nvSpPr>
          <p:cNvPr id="234" name="Google Shape;234;p9"/>
          <p:cNvSpPr txBox="1"/>
          <p:nvPr/>
        </p:nvSpPr>
        <p:spPr>
          <a:xfrm>
            <a:off x="12409075" y="2080214"/>
            <a:ext cx="807756" cy="5896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66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/>
          </a:p>
        </p:txBody>
      </p:sp>
      <p:sp>
        <p:nvSpPr>
          <p:cNvPr id="235" name="Google Shape;235;p9"/>
          <p:cNvSpPr txBox="1"/>
          <p:nvPr/>
        </p:nvSpPr>
        <p:spPr>
          <a:xfrm>
            <a:off x="13405347" y="2077345"/>
            <a:ext cx="2659710" cy="407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96" u="none" cap="none" strike="noStrik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GrayScale : Convert images to grayscale for uniformity. </a:t>
            </a:r>
            <a:endParaRPr/>
          </a:p>
        </p:txBody>
      </p:sp>
      <p:sp>
        <p:nvSpPr>
          <p:cNvPr id="236" name="Google Shape;236;p9"/>
          <p:cNvSpPr txBox="1"/>
          <p:nvPr/>
        </p:nvSpPr>
        <p:spPr>
          <a:xfrm>
            <a:off x="15315585" y="6064895"/>
            <a:ext cx="2432100" cy="3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35" u="none" cap="none" strike="noStrik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Pre-processing : Standardize pixel values between 0 and 1.</a:t>
            </a:r>
            <a:endParaRPr/>
          </a:p>
        </p:txBody>
      </p:sp>
      <p:sp>
        <p:nvSpPr>
          <p:cNvPr id="237" name="Google Shape;237;p9"/>
          <p:cNvSpPr txBox="1"/>
          <p:nvPr/>
        </p:nvSpPr>
        <p:spPr>
          <a:xfrm>
            <a:off x="15152412" y="3905824"/>
            <a:ext cx="3135588" cy="5998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35" u="none" cap="none" strike="noStrik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Equalize : Enhance contrast by equalizing the histogram of color channels.</a:t>
            </a:r>
            <a:endParaRPr/>
          </a:p>
        </p:txBody>
      </p:sp>
      <p:sp>
        <p:nvSpPr>
          <p:cNvPr id="238" name="Google Shape;238;p9"/>
          <p:cNvSpPr txBox="1"/>
          <p:nvPr/>
        </p:nvSpPr>
        <p:spPr>
          <a:xfrm>
            <a:off x="14095793" y="3863964"/>
            <a:ext cx="807756" cy="5896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66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/>
          </a:p>
        </p:txBody>
      </p:sp>
      <p:sp>
        <p:nvSpPr>
          <p:cNvPr id="239" name="Google Shape;239;p9"/>
          <p:cNvSpPr txBox="1"/>
          <p:nvPr/>
        </p:nvSpPr>
        <p:spPr>
          <a:xfrm>
            <a:off x="14270141" y="5916239"/>
            <a:ext cx="807756" cy="5896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66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/>
          </a:p>
        </p:txBody>
      </p:sp>
      <p:sp>
        <p:nvSpPr>
          <p:cNvPr id="240" name="Google Shape;240;p9"/>
          <p:cNvSpPr txBox="1"/>
          <p:nvPr/>
        </p:nvSpPr>
        <p:spPr>
          <a:xfrm>
            <a:off x="14334645" y="7525461"/>
            <a:ext cx="3209135" cy="5998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35" u="none" cap="none" strike="noStrike">
                <a:solidFill>
                  <a:srgbClr val="101010"/>
                </a:solidFill>
                <a:latin typeface="Montserrat"/>
                <a:ea typeface="Montserrat"/>
                <a:cs typeface="Montserrat"/>
                <a:sym typeface="Montserrat"/>
              </a:rPr>
              <a:t>Augmentation : increase the diversity of the training dataset by applying various transformations to the existing images.</a:t>
            </a:r>
            <a:endParaRPr/>
          </a:p>
        </p:txBody>
      </p:sp>
      <p:sp>
        <p:nvSpPr>
          <p:cNvPr id="241" name="Google Shape;241;p9"/>
          <p:cNvSpPr txBox="1"/>
          <p:nvPr/>
        </p:nvSpPr>
        <p:spPr>
          <a:xfrm>
            <a:off x="13289200" y="7487361"/>
            <a:ext cx="807756" cy="5896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66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